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7"/>
  </p:notesMasterIdLst>
  <p:sldIdLst>
    <p:sldId id="377" r:id="rId2"/>
    <p:sldId id="264" r:id="rId3"/>
    <p:sldId id="379" r:id="rId4"/>
    <p:sldId id="431" r:id="rId5"/>
    <p:sldId id="378" r:id="rId6"/>
    <p:sldId id="516" r:id="rId7"/>
    <p:sldId id="406" r:id="rId8"/>
    <p:sldId id="536" r:id="rId9"/>
    <p:sldId id="537" r:id="rId10"/>
    <p:sldId id="538" r:id="rId11"/>
    <p:sldId id="381" r:id="rId12"/>
    <p:sldId id="382" r:id="rId13"/>
    <p:sldId id="383" r:id="rId14"/>
    <p:sldId id="384" r:id="rId15"/>
    <p:sldId id="385" r:id="rId16"/>
    <p:sldId id="386" r:id="rId17"/>
    <p:sldId id="380" r:id="rId18"/>
    <p:sldId id="387" r:id="rId19"/>
    <p:sldId id="389" r:id="rId20"/>
    <p:sldId id="390" r:id="rId21"/>
    <p:sldId id="391" r:id="rId22"/>
    <p:sldId id="392" r:id="rId23"/>
    <p:sldId id="393" r:id="rId24"/>
    <p:sldId id="535" r:id="rId25"/>
    <p:sldId id="394" r:id="rId26"/>
    <p:sldId id="395" r:id="rId27"/>
    <p:sldId id="413" r:id="rId28"/>
    <p:sldId id="257" r:id="rId29"/>
    <p:sldId id="517" r:id="rId30"/>
    <p:sldId id="518" r:id="rId31"/>
    <p:sldId id="396" r:id="rId32"/>
    <p:sldId id="397" r:id="rId33"/>
    <p:sldId id="299" r:id="rId34"/>
    <p:sldId id="313" r:id="rId35"/>
    <p:sldId id="401" r:id="rId36"/>
    <p:sldId id="276" r:id="rId37"/>
    <p:sldId id="398" r:id="rId38"/>
    <p:sldId id="402" r:id="rId39"/>
    <p:sldId id="399" r:id="rId40"/>
    <p:sldId id="400" r:id="rId41"/>
    <p:sldId id="403" r:id="rId42"/>
    <p:sldId id="420" r:id="rId43"/>
    <p:sldId id="415" r:id="rId44"/>
    <p:sldId id="421" r:id="rId45"/>
    <p:sldId id="422" r:id="rId46"/>
    <p:sldId id="423" r:id="rId47"/>
    <p:sldId id="424" r:id="rId48"/>
    <p:sldId id="539" r:id="rId49"/>
    <p:sldId id="418" r:id="rId50"/>
    <p:sldId id="419" r:id="rId51"/>
    <p:sldId id="417" r:id="rId52"/>
    <p:sldId id="425" r:id="rId53"/>
    <p:sldId id="426" r:id="rId54"/>
    <p:sldId id="427" r:id="rId55"/>
    <p:sldId id="404" r:id="rId56"/>
    <p:sldId id="428" r:id="rId57"/>
    <p:sldId id="429" r:id="rId58"/>
    <p:sldId id="430" r:id="rId59"/>
    <p:sldId id="540" r:id="rId60"/>
    <p:sldId id="433" r:id="rId61"/>
    <p:sldId id="434" r:id="rId62"/>
    <p:sldId id="435" r:id="rId63"/>
    <p:sldId id="436" r:id="rId64"/>
    <p:sldId id="437" r:id="rId65"/>
    <p:sldId id="439" r:id="rId66"/>
    <p:sldId id="438" r:id="rId67"/>
    <p:sldId id="405" r:id="rId68"/>
    <p:sldId id="440" r:id="rId69"/>
    <p:sldId id="432" r:id="rId70"/>
    <p:sldId id="441" r:id="rId71"/>
    <p:sldId id="442" r:id="rId72"/>
    <p:sldId id="443" r:id="rId73"/>
    <p:sldId id="444" r:id="rId74"/>
    <p:sldId id="446" r:id="rId75"/>
    <p:sldId id="447" r:id="rId76"/>
    <p:sldId id="445" r:id="rId77"/>
    <p:sldId id="448" r:id="rId78"/>
    <p:sldId id="450" r:id="rId79"/>
    <p:sldId id="530" r:id="rId80"/>
    <p:sldId id="531" r:id="rId81"/>
    <p:sldId id="541" r:id="rId82"/>
    <p:sldId id="532" r:id="rId83"/>
    <p:sldId id="533" r:id="rId84"/>
    <p:sldId id="451" r:id="rId85"/>
    <p:sldId id="452" r:id="rId86"/>
    <p:sldId id="453" r:id="rId87"/>
    <p:sldId id="455" r:id="rId88"/>
    <p:sldId id="456" r:id="rId89"/>
    <p:sldId id="457" r:id="rId90"/>
    <p:sldId id="458" r:id="rId91"/>
    <p:sldId id="459" r:id="rId92"/>
    <p:sldId id="460" r:id="rId93"/>
    <p:sldId id="461" r:id="rId94"/>
    <p:sldId id="462" r:id="rId95"/>
    <p:sldId id="463" r:id="rId96"/>
    <p:sldId id="464" r:id="rId97"/>
    <p:sldId id="465" r:id="rId98"/>
    <p:sldId id="466" r:id="rId99"/>
    <p:sldId id="467" r:id="rId100"/>
    <p:sldId id="468" r:id="rId101"/>
    <p:sldId id="469" r:id="rId102"/>
    <p:sldId id="470" r:id="rId103"/>
    <p:sldId id="471" r:id="rId104"/>
    <p:sldId id="472" r:id="rId105"/>
    <p:sldId id="473" r:id="rId10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D6D3CB8D-C5FE-4F85-97E1-008DE64A5D47}">
          <p14:sldIdLst>
            <p14:sldId id="377"/>
          </p14:sldIdLst>
        </p14:section>
        <p14:section name="0. Admin stuff" id="{5ED9F574-9E90-48C0-B2EF-477D9B3D859A}">
          <p14:sldIdLst>
            <p14:sldId id="264"/>
            <p14:sldId id="379"/>
            <p14:sldId id="431"/>
            <p14:sldId id="378"/>
            <p14:sldId id="516"/>
            <p14:sldId id="406"/>
            <p14:sldId id="536"/>
            <p14:sldId id="537"/>
            <p14:sldId id="538"/>
            <p14:sldId id="381"/>
            <p14:sldId id="382"/>
            <p14:sldId id="383"/>
            <p14:sldId id="384"/>
            <p14:sldId id="385"/>
            <p14:sldId id="386"/>
            <p14:sldId id="380"/>
            <p14:sldId id="387"/>
            <p14:sldId id="389"/>
          </p14:sldIdLst>
        </p14:section>
        <p14:section name="0. Technical pre-requisites" id="{E213CAC3-A784-4F9D-AEBD-558C6D1C388C}">
          <p14:sldIdLst>
            <p14:sldId id="390"/>
            <p14:sldId id="391"/>
            <p14:sldId id="392"/>
            <p14:sldId id="393"/>
            <p14:sldId id="535"/>
            <p14:sldId id="394"/>
            <p14:sldId id="395"/>
            <p14:sldId id="413"/>
          </p14:sldIdLst>
        </p14:section>
        <p14:section name="I.1. Introduction" id="{2FD0FF71-F5FC-4EB7-B2CB-B31E4CBECD79}">
          <p14:sldIdLst>
            <p14:sldId id="257"/>
            <p14:sldId id="517"/>
            <p14:sldId id="518"/>
          </p14:sldIdLst>
        </p14:section>
        <p14:section name="I.2. A bit of jargon" id="{A07A4106-FDDA-4519-82AE-5205038263B6}">
          <p14:sldIdLst>
            <p14:sldId id="396"/>
            <p14:sldId id="397"/>
            <p14:sldId id="299"/>
            <p14:sldId id="313"/>
            <p14:sldId id="401"/>
            <p14:sldId id="276"/>
            <p14:sldId id="398"/>
            <p14:sldId id="402"/>
            <p14:sldId id="399"/>
            <p14:sldId id="400"/>
          </p14:sldIdLst>
        </p14:section>
        <p14:section name="I.3. Families of ML problems" id="{55D2357B-2C0A-43B8-A477-947241819A7F}">
          <p14:sldIdLst>
            <p14:sldId id="403"/>
            <p14:sldId id="420"/>
            <p14:sldId id="415"/>
            <p14:sldId id="421"/>
            <p14:sldId id="422"/>
            <p14:sldId id="423"/>
            <p14:sldId id="424"/>
            <p14:sldId id="539"/>
            <p14:sldId id="418"/>
            <p14:sldId id="419"/>
            <p14:sldId id="417"/>
            <p14:sldId id="425"/>
            <p14:sldId id="426"/>
            <p14:sldId id="427"/>
          </p14:sldIdLst>
        </p14:section>
        <p14:section name="I.4. Structure a of typical ML problem" id="{5515C39D-FD16-4B17-8FD6-858173B071C2}">
          <p14:sldIdLst>
            <p14:sldId id="404"/>
            <p14:sldId id="428"/>
            <p14:sldId id="429"/>
            <p14:sldId id="430"/>
            <p14:sldId id="540"/>
          </p14:sldIdLst>
        </p14:section>
        <p14:section name="II.1. The linear regression problem" id="{7F7C3EFF-24D8-46F9-AD5D-C806FE7D5ADC}">
          <p14:sldIdLst>
            <p14:sldId id="433"/>
            <p14:sldId id="434"/>
            <p14:sldId id="435"/>
            <p14:sldId id="436"/>
            <p14:sldId id="437"/>
            <p14:sldId id="439"/>
            <p14:sldId id="438"/>
            <p14:sldId id="405"/>
            <p14:sldId id="440"/>
            <p14:sldId id="432"/>
            <p14:sldId id="441"/>
            <p14:sldId id="442"/>
            <p14:sldId id="443"/>
            <p14:sldId id="444"/>
            <p14:sldId id="446"/>
            <p14:sldId id="447"/>
          </p14:sldIdLst>
        </p14:section>
        <p14:section name="II.2. Solving the linear regression problem analytically" id="{5AC599D5-9DB1-455E-A49B-B34B9DDC9702}">
          <p14:sldIdLst>
            <p14:sldId id="445"/>
            <p14:sldId id="448"/>
            <p14:sldId id="450"/>
            <p14:sldId id="530"/>
            <p14:sldId id="531"/>
            <p14:sldId id="541"/>
            <p14:sldId id="532"/>
            <p14:sldId id="533"/>
            <p14:sldId id="451"/>
            <p14:sldId id="452"/>
          </p14:sldIdLst>
        </p14:section>
        <p14:section name="II.3. Solving the linear regression problem with gradient descent" id="{3D459045-5515-4E4A-A7FB-662E43EAD6A0}">
          <p14:sldIdLst>
            <p14:sldId id="453"/>
            <p14:sldId id="455"/>
            <p14:sldId id="456"/>
            <p14:sldId id="457"/>
            <p14:sldId id="458"/>
            <p14:sldId id="459"/>
            <p14:sldId id="460"/>
            <p14:sldId id="461"/>
            <p14:sldId id="462"/>
            <p14:sldId id="463"/>
            <p14:sldId id="464"/>
            <p14:sldId id="465"/>
            <p14:sldId id="466"/>
            <p14:sldId id="467"/>
            <p14:sldId id="468"/>
            <p14:sldId id="469"/>
            <p14:sldId id="470"/>
            <p14:sldId id="471"/>
            <p14:sldId id="472"/>
            <p14:sldId id="473"/>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6A446D52-C317-103A-D209-A6D1D99CFF7D}" name="Matthieu De Mari" initials="MDM" userId="Matthieu De Mari" providerId="None"/>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7089C06-8C16-4D39-B457-26C6AABB6E19}" v="196" dt="2023-06-15T09:44:31.68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MasterView">
  <p:normalViewPr>
    <p:restoredLeft sz="15620"/>
    <p:restoredTop sz="96292" autoAdjust="0"/>
  </p:normalViewPr>
  <p:slideViewPr>
    <p:cSldViewPr snapToGrid="0">
      <p:cViewPr varScale="1">
        <p:scale>
          <a:sx n="83" d="100"/>
          <a:sy n="83" d="100"/>
        </p:scale>
        <p:origin x="658"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microsoft.com/office/2016/11/relationships/changesInfo" Target="changesInfos/changesInfo1.xml"/><Relationship Id="rId16" Type="http://schemas.openxmlformats.org/officeDocument/2006/relationships/slide" Target="slides/slide15.xml"/><Relationship Id="rId107" Type="http://schemas.openxmlformats.org/officeDocument/2006/relationships/notesMaster" Target="notesMasters/notesMaster1.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microsoft.com/office/2015/10/relationships/revisionInfo" Target="revisionInfo.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presProps" Target="pres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microsoft.com/office/2018/10/relationships/authors" Target="author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viewProps" Target="viewProp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tthieu De Mari" userId="dfb708c9-d8dc-439f-9a3b-c772bf4a311c" providerId="ADAL" clId="{43E4B321-FAE4-4619-B323-54DD509033D8}"/>
    <pc:docChg chg="custSel delSld modSld addSection delSection modSection">
      <pc:chgData name="Matthieu De Mari" userId="dfb708c9-d8dc-439f-9a3b-c772bf4a311c" providerId="ADAL" clId="{43E4B321-FAE4-4619-B323-54DD509033D8}" dt="2023-02-26T10:50:26.143" v="221" actId="20577"/>
      <pc:docMkLst>
        <pc:docMk/>
      </pc:docMkLst>
      <pc:sldChg chg="del">
        <pc:chgData name="Matthieu De Mari" userId="dfb708c9-d8dc-439f-9a3b-c772bf4a311c" providerId="ADAL" clId="{43E4B321-FAE4-4619-B323-54DD509033D8}" dt="2023-01-25T01:52:09.729" v="11" actId="47"/>
        <pc:sldMkLst>
          <pc:docMk/>
          <pc:sldMk cId="1893873068" sldId="266"/>
        </pc:sldMkLst>
      </pc:sldChg>
      <pc:sldChg chg="del">
        <pc:chgData name="Matthieu De Mari" userId="dfb708c9-d8dc-439f-9a3b-c772bf4a311c" providerId="ADAL" clId="{43E4B321-FAE4-4619-B323-54DD509033D8}" dt="2023-01-25T01:52:09.729" v="11" actId="47"/>
        <pc:sldMkLst>
          <pc:docMk/>
          <pc:sldMk cId="3880949074" sldId="267"/>
        </pc:sldMkLst>
      </pc:sldChg>
      <pc:sldChg chg="del">
        <pc:chgData name="Matthieu De Mari" userId="dfb708c9-d8dc-439f-9a3b-c772bf4a311c" providerId="ADAL" clId="{43E4B321-FAE4-4619-B323-54DD509033D8}" dt="2023-01-25T01:52:08.568" v="10" actId="47"/>
        <pc:sldMkLst>
          <pc:docMk/>
          <pc:sldMk cId="1036081419" sldId="346"/>
        </pc:sldMkLst>
      </pc:sldChg>
      <pc:sldChg chg="modSp mod">
        <pc:chgData name="Matthieu De Mari" userId="dfb708c9-d8dc-439f-9a3b-c772bf4a311c" providerId="ADAL" clId="{43E4B321-FAE4-4619-B323-54DD509033D8}" dt="2023-02-26T10:50:26.143" v="221" actId="20577"/>
        <pc:sldMkLst>
          <pc:docMk/>
          <pc:sldMk cId="3313062775" sldId="383"/>
        </pc:sldMkLst>
        <pc:spChg chg="mod">
          <ac:chgData name="Matthieu De Mari" userId="dfb708c9-d8dc-439f-9a3b-c772bf4a311c" providerId="ADAL" clId="{43E4B321-FAE4-4619-B323-54DD509033D8}" dt="2023-02-26T10:50:26.143" v="221" actId="20577"/>
          <ac:spMkLst>
            <pc:docMk/>
            <pc:sldMk cId="3313062775" sldId="383"/>
            <ac:spMk id="3" creationId="{EF77FA4B-0B20-5BC7-9427-1BB2CFAA30B3}"/>
          </ac:spMkLst>
        </pc:spChg>
      </pc:sldChg>
      <pc:sldChg chg="modSp mod">
        <pc:chgData name="Matthieu De Mari" userId="dfb708c9-d8dc-439f-9a3b-c772bf4a311c" providerId="ADAL" clId="{43E4B321-FAE4-4619-B323-54DD509033D8}" dt="2023-01-30T06:52:35.912" v="41" actId="20577"/>
        <pc:sldMkLst>
          <pc:docMk/>
          <pc:sldMk cId="3664827220" sldId="404"/>
        </pc:sldMkLst>
        <pc:spChg chg="mod">
          <ac:chgData name="Matthieu De Mari" userId="dfb708c9-d8dc-439f-9a3b-c772bf4a311c" providerId="ADAL" clId="{43E4B321-FAE4-4619-B323-54DD509033D8}" dt="2023-01-30T06:52:35.912" v="41" actId="20577"/>
          <ac:spMkLst>
            <pc:docMk/>
            <pc:sldMk cId="3664827220" sldId="404"/>
            <ac:spMk id="3" creationId="{A8F9105B-275A-6368-138C-0B2E6CBEE91D}"/>
          </ac:spMkLst>
        </pc:spChg>
      </pc:sldChg>
      <pc:sldChg chg="del">
        <pc:chgData name="Matthieu De Mari" userId="dfb708c9-d8dc-439f-9a3b-c772bf4a311c" providerId="ADAL" clId="{43E4B321-FAE4-4619-B323-54DD509033D8}" dt="2023-01-25T04:33:40.277" v="38" actId="47"/>
        <pc:sldMkLst>
          <pc:docMk/>
          <pc:sldMk cId="2039337153" sldId="411"/>
        </pc:sldMkLst>
      </pc:sldChg>
      <pc:sldChg chg="del">
        <pc:chgData name="Matthieu De Mari" userId="dfb708c9-d8dc-439f-9a3b-c772bf4a311c" providerId="ADAL" clId="{43E4B321-FAE4-4619-B323-54DD509033D8}" dt="2023-01-25T01:51:44.761" v="0" actId="47"/>
        <pc:sldMkLst>
          <pc:docMk/>
          <pc:sldMk cId="1377302654" sldId="412"/>
        </pc:sldMkLst>
      </pc:sldChg>
      <pc:sldChg chg="modSp mod">
        <pc:chgData name="Matthieu De Mari" userId="dfb708c9-d8dc-439f-9a3b-c772bf4a311c" providerId="ADAL" clId="{43E4B321-FAE4-4619-B323-54DD509033D8}" dt="2023-01-30T06:55:32.662" v="42" actId="20577"/>
        <pc:sldMkLst>
          <pc:docMk/>
          <pc:sldMk cId="2034094350" sldId="429"/>
        </pc:sldMkLst>
        <pc:spChg chg="mod">
          <ac:chgData name="Matthieu De Mari" userId="dfb708c9-d8dc-439f-9a3b-c772bf4a311c" providerId="ADAL" clId="{43E4B321-FAE4-4619-B323-54DD509033D8}" dt="2023-01-30T06:55:32.662" v="42" actId="20577"/>
          <ac:spMkLst>
            <pc:docMk/>
            <pc:sldMk cId="2034094350" sldId="429"/>
            <ac:spMk id="3" creationId="{A8F9105B-275A-6368-138C-0B2E6CBEE91D}"/>
          </ac:spMkLst>
        </pc:spChg>
      </pc:sldChg>
      <pc:sldChg chg="modSp mod">
        <pc:chgData name="Matthieu De Mari" userId="dfb708c9-d8dc-439f-9a3b-c772bf4a311c" providerId="ADAL" clId="{43E4B321-FAE4-4619-B323-54DD509033D8}" dt="2023-01-30T06:58:05.933" v="43" actId="20577"/>
        <pc:sldMkLst>
          <pc:docMk/>
          <pc:sldMk cId="472720696" sldId="434"/>
        </pc:sldMkLst>
        <pc:spChg chg="mod">
          <ac:chgData name="Matthieu De Mari" userId="dfb708c9-d8dc-439f-9a3b-c772bf4a311c" providerId="ADAL" clId="{43E4B321-FAE4-4619-B323-54DD509033D8}" dt="2023-01-30T06:58:05.933" v="43" actId="20577"/>
          <ac:spMkLst>
            <pc:docMk/>
            <pc:sldMk cId="472720696" sldId="434"/>
            <ac:spMk id="3" creationId="{09ACEEFD-8460-F540-F80C-BEACC2297773}"/>
          </ac:spMkLst>
        </pc:spChg>
      </pc:sldChg>
      <pc:sldChg chg="modSp">
        <pc:chgData name="Matthieu De Mari" userId="dfb708c9-d8dc-439f-9a3b-c772bf4a311c" providerId="ADAL" clId="{43E4B321-FAE4-4619-B323-54DD509033D8}" dt="2023-01-25T03:40:06.578" v="21" actId="114"/>
        <pc:sldMkLst>
          <pc:docMk/>
          <pc:sldMk cId="4075916720" sldId="448"/>
        </pc:sldMkLst>
        <pc:spChg chg="mod">
          <ac:chgData name="Matthieu De Mari" userId="dfb708c9-d8dc-439f-9a3b-c772bf4a311c" providerId="ADAL" clId="{43E4B321-FAE4-4619-B323-54DD509033D8}" dt="2023-01-25T03:40:06.578" v="21" actId="114"/>
          <ac:spMkLst>
            <pc:docMk/>
            <pc:sldMk cId="4075916720" sldId="448"/>
            <ac:spMk id="3" creationId="{9BAE63A8-7CB3-9103-18B5-4F57A6F933B5}"/>
          </ac:spMkLst>
        </pc:spChg>
      </pc:sldChg>
      <pc:sldChg chg="modSp">
        <pc:chgData name="Matthieu De Mari" userId="dfb708c9-d8dc-439f-9a3b-c772bf4a311c" providerId="ADAL" clId="{43E4B321-FAE4-4619-B323-54DD509033D8}" dt="2023-01-30T07:29:48.961" v="44" actId="20578"/>
        <pc:sldMkLst>
          <pc:docMk/>
          <pc:sldMk cId="2483381568" sldId="459"/>
        </pc:sldMkLst>
        <pc:spChg chg="mod">
          <ac:chgData name="Matthieu De Mari" userId="dfb708c9-d8dc-439f-9a3b-c772bf4a311c" providerId="ADAL" clId="{43E4B321-FAE4-4619-B323-54DD509033D8}" dt="2023-01-30T07:29:48.961" v="44" actId="20578"/>
          <ac:spMkLst>
            <pc:docMk/>
            <pc:sldMk cId="2483381568" sldId="459"/>
            <ac:spMk id="4" creationId="{D6FC8E3E-422C-DDA8-8AEA-BAC629653399}"/>
          </ac:spMkLst>
        </pc:spChg>
      </pc:sldChg>
      <pc:sldChg chg="addSp delSp modSp mod">
        <pc:chgData name="Matthieu De Mari" userId="dfb708c9-d8dc-439f-9a3b-c772bf4a311c" providerId="ADAL" clId="{43E4B321-FAE4-4619-B323-54DD509033D8}" dt="2023-02-01T04:45:36.899" v="143" actId="1076"/>
        <pc:sldMkLst>
          <pc:docMk/>
          <pc:sldMk cId="514593430" sldId="461"/>
        </pc:sldMkLst>
        <pc:spChg chg="mod">
          <ac:chgData name="Matthieu De Mari" userId="dfb708c9-d8dc-439f-9a3b-c772bf4a311c" providerId="ADAL" clId="{43E4B321-FAE4-4619-B323-54DD509033D8}" dt="2023-02-01T04:45:29.198" v="141" actId="14100"/>
          <ac:spMkLst>
            <pc:docMk/>
            <pc:sldMk cId="514593430" sldId="461"/>
            <ac:spMk id="10" creationId="{7C7C0750-C98E-E090-7550-A0818F035E30}"/>
          </ac:spMkLst>
        </pc:spChg>
        <pc:spChg chg="mod">
          <ac:chgData name="Matthieu De Mari" userId="dfb708c9-d8dc-439f-9a3b-c772bf4a311c" providerId="ADAL" clId="{43E4B321-FAE4-4619-B323-54DD509033D8}" dt="2023-02-01T04:45:36.899" v="143" actId="1076"/>
          <ac:spMkLst>
            <pc:docMk/>
            <pc:sldMk cId="514593430" sldId="461"/>
            <ac:spMk id="11" creationId="{FC3B1AF6-3090-2218-738E-B02F4E0E9B29}"/>
          </ac:spMkLst>
        </pc:spChg>
        <pc:picChg chg="add ord">
          <ac:chgData name="Matthieu De Mari" userId="dfb708c9-d8dc-439f-9a3b-c772bf4a311c" providerId="ADAL" clId="{43E4B321-FAE4-4619-B323-54DD509033D8}" dt="2023-02-01T04:45:05.744" v="130" actId="171"/>
          <ac:picMkLst>
            <pc:docMk/>
            <pc:sldMk cId="514593430" sldId="461"/>
            <ac:picMk id="3" creationId="{DAC20FAE-7F77-06D6-DA57-D58356E33857}"/>
          </ac:picMkLst>
        </pc:picChg>
        <pc:picChg chg="del">
          <ac:chgData name="Matthieu De Mari" userId="dfb708c9-d8dc-439f-9a3b-c772bf4a311c" providerId="ADAL" clId="{43E4B321-FAE4-4619-B323-54DD509033D8}" dt="2023-02-01T04:45:03.015" v="122" actId="478"/>
          <ac:picMkLst>
            <pc:docMk/>
            <pc:sldMk cId="514593430" sldId="461"/>
            <ac:picMk id="7" creationId="{D7E91604-7848-5FE4-F070-8FDF1915E232}"/>
          </ac:picMkLst>
        </pc:picChg>
      </pc:sldChg>
      <pc:sldChg chg="addSp delSp modSp mod">
        <pc:chgData name="Matthieu De Mari" userId="dfb708c9-d8dc-439f-9a3b-c772bf4a311c" providerId="ADAL" clId="{43E4B321-FAE4-4619-B323-54DD509033D8}" dt="2023-02-01T04:45:34.024" v="142" actId="1076"/>
        <pc:sldMkLst>
          <pc:docMk/>
          <pc:sldMk cId="505263223" sldId="462"/>
        </pc:sldMkLst>
        <pc:spChg chg="mod">
          <ac:chgData name="Matthieu De Mari" userId="dfb708c9-d8dc-439f-9a3b-c772bf4a311c" providerId="ADAL" clId="{43E4B321-FAE4-4619-B323-54DD509033D8}" dt="2023-02-01T04:45:25.904" v="140" actId="14100"/>
          <ac:spMkLst>
            <pc:docMk/>
            <pc:sldMk cId="505263223" sldId="462"/>
            <ac:spMk id="10" creationId="{7C7C0750-C98E-E090-7550-A0818F035E30}"/>
          </ac:spMkLst>
        </pc:spChg>
        <pc:spChg chg="mod">
          <ac:chgData name="Matthieu De Mari" userId="dfb708c9-d8dc-439f-9a3b-c772bf4a311c" providerId="ADAL" clId="{43E4B321-FAE4-4619-B323-54DD509033D8}" dt="2023-02-01T04:45:34.024" v="142" actId="1076"/>
          <ac:spMkLst>
            <pc:docMk/>
            <pc:sldMk cId="505263223" sldId="462"/>
            <ac:spMk id="11" creationId="{FC3B1AF6-3090-2218-738E-B02F4E0E9B29}"/>
          </ac:spMkLst>
        </pc:spChg>
        <pc:picChg chg="add ord">
          <ac:chgData name="Matthieu De Mari" userId="dfb708c9-d8dc-439f-9a3b-c772bf4a311c" providerId="ADAL" clId="{43E4B321-FAE4-4619-B323-54DD509033D8}" dt="2023-02-01T04:45:17.467" v="137" actId="171"/>
          <ac:picMkLst>
            <pc:docMk/>
            <pc:sldMk cId="505263223" sldId="462"/>
            <ac:picMk id="3" creationId="{DA55D0A4-7B2B-7BDF-1C8C-E9C72D6D4330}"/>
          </ac:picMkLst>
        </pc:picChg>
        <pc:picChg chg="del">
          <ac:chgData name="Matthieu De Mari" userId="dfb708c9-d8dc-439f-9a3b-c772bf4a311c" providerId="ADAL" clId="{43E4B321-FAE4-4619-B323-54DD509033D8}" dt="2023-02-01T04:45:15.010" v="132" actId="478"/>
          <ac:picMkLst>
            <pc:docMk/>
            <pc:sldMk cId="505263223" sldId="462"/>
            <ac:picMk id="7" creationId="{D7E91604-7848-5FE4-F070-8FDF1915E232}"/>
          </ac:picMkLst>
        </pc:picChg>
      </pc:sldChg>
      <pc:sldChg chg="addSp delSp modSp mod">
        <pc:chgData name="Matthieu De Mari" userId="dfb708c9-d8dc-439f-9a3b-c772bf4a311c" providerId="ADAL" clId="{43E4B321-FAE4-4619-B323-54DD509033D8}" dt="2023-02-01T04:46:00.905" v="158" actId="14100"/>
        <pc:sldMkLst>
          <pc:docMk/>
          <pc:sldMk cId="1454093558" sldId="463"/>
        </pc:sldMkLst>
        <pc:spChg chg="mod">
          <ac:chgData name="Matthieu De Mari" userId="dfb708c9-d8dc-439f-9a3b-c772bf4a311c" providerId="ADAL" clId="{43E4B321-FAE4-4619-B323-54DD509033D8}" dt="2023-02-01T04:45:54.324" v="156" actId="1076"/>
          <ac:spMkLst>
            <pc:docMk/>
            <pc:sldMk cId="1454093558" sldId="463"/>
            <ac:spMk id="2" creationId="{29618B4C-3D7E-4A8D-719B-D6141BD09102}"/>
          </ac:spMkLst>
        </pc:spChg>
        <pc:spChg chg="mod">
          <ac:chgData name="Matthieu De Mari" userId="dfb708c9-d8dc-439f-9a3b-c772bf4a311c" providerId="ADAL" clId="{43E4B321-FAE4-4619-B323-54DD509033D8}" dt="2023-02-01T04:46:00.905" v="158" actId="14100"/>
          <ac:spMkLst>
            <pc:docMk/>
            <pc:sldMk cId="1454093558" sldId="463"/>
            <ac:spMk id="3" creationId="{D2F658F2-791D-2112-EEDF-CC260FD808E1}"/>
          </ac:spMkLst>
        </pc:spChg>
        <pc:spChg chg="mod">
          <ac:chgData name="Matthieu De Mari" userId="dfb708c9-d8dc-439f-9a3b-c772bf4a311c" providerId="ADAL" clId="{43E4B321-FAE4-4619-B323-54DD509033D8}" dt="2023-02-01T04:45:50.070" v="154" actId="14100"/>
          <ac:spMkLst>
            <pc:docMk/>
            <pc:sldMk cId="1454093558" sldId="463"/>
            <ac:spMk id="10" creationId="{7C7C0750-C98E-E090-7550-A0818F035E30}"/>
          </ac:spMkLst>
        </pc:spChg>
        <pc:spChg chg="mod">
          <ac:chgData name="Matthieu De Mari" userId="dfb708c9-d8dc-439f-9a3b-c772bf4a311c" providerId="ADAL" clId="{43E4B321-FAE4-4619-B323-54DD509033D8}" dt="2023-02-01T04:45:51.659" v="155" actId="1076"/>
          <ac:spMkLst>
            <pc:docMk/>
            <pc:sldMk cId="1454093558" sldId="463"/>
            <ac:spMk id="11" creationId="{FC3B1AF6-3090-2218-738E-B02F4E0E9B29}"/>
          </ac:spMkLst>
        </pc:spChg>
        <pc:picChg chg="add ord">
          <ac:chgData name="Matthieu De Mari" userId="dfb708c9-d8dc-439f-9a3b-c772bf4a311c" providerId="ADAL" clId="{43E4B321-FAE4-4619-B323-54DD509033D8}" dt="2023-02-01T04:45:43.128" v="151" actId="171"/>
          <ac:picMkLst>
            <pc:docMk/>
            <pc:sldMk cId="1454093558" sldId="463"/>
            <ac:picMk id="5" creationId="{BE31FB64-478A-B843-25C5-E6EF705D99C2}"/>
          </ac:picMkLst>
        </pc:picChg>
        <pc:picChg chg="del">
          <ac:chgData name="Matthieu De Mari" userId="dfb708c9-d8dc-439f-9a3b-c772bf4a311c" providerId="ADAL" clId="{43E4B321-FAE4-4619-B323-54DD509033D8}" dt="2023-02-01T04:45:40.233" v="144" actId="478"/>
          <ac:picMkLst>
            <pc:docMk/>
            <pc:sldMk cId="1454093558" sldId="463"/>
            <ac:picMk id="7" creationId="{D7E91604-7848-5FE4-F070-8FDF1915E232}"/>
          </ac:picMkLst>
        </pc:picChg>
      </pc:sldChg>
      <pc:sldChg chg="addSp delSp modSp mod">
        <pc:chgData name="Matthieu De Mari" userId="dfb708c9-d8dc-439f-9a3b-c772bf4a311c" providerId="ADAL" clId="{43E4B321-FAE4-4619-B323-54DD509033D8}" dt="2023-02-01T04:46:19.764" v="172" actId="1076"/>
        <pc:sldMkLst>
          <pc:docMk/>
          <pc:sldMk cId="937951911" sldId="464"/>
        </pc:sldMkLst>
        <pc:spChg chg="mod">
          <ac:chgData name="Matthieu De Mari" userId="dfb708c9-d8dc-439f-9a3b-c772bf4a311c" providerId="ADAL" clId="{43E4B321-FAE4-4619-B323-54DD509033D8}" dt="2023-02-01T04:46:12.735" v="166" actId="1076"/>
          <ac:spMkLst>
            <pc:docMk/>
            <pc:sldMk cId="937951911" sldId="464"/>
            <ac:spMk id="10" creationId="{7C7C0750-C98E-E090-7550-A0818F035E30}"/>
          </ac:spMkLst>
        </pc:spChg>
        <pc:spChg chg="mod">
          <ac:chgData name="Matthieu De Mari" userId="dfb708c9-d8dc-439f-9a3b-c772bf4a311c" providerId="ADAL" clId="{43E4B321-FAE4-4619-B323-54DD509033D8}" dt="2023-02-01T04:46:19.764" v="172" actId="1076"/>
          <ac:spMkLst>
            <pc:docMk/>
            <pc:sldMk cId="937951911" sldId="464"/>
            <ac:spMk id="11" creationId="{FC3B1AF6-3090-2218-738E-B02F4E0E9B29}"/>
          </ac:spMkLst>
        </pc:spChg>
        <pc:picChg chg="add ord">
          <ac:chgData name="Matthieu De Mari" userId="dfb708c9-d8dc-439f-9a3b-c772bf4a311c" providerId="ADAL" clId="{43E4B321-FAE4-4619-B323-54DD509033D8}" dt="2023-02-01T04:46:09.603" v="165" actId="171"/>
          <ac:picMkLst>
            <pc:docMk/>
            <pc:sldMk cId="937951911" sldId="464"/>
            <ac:picMk id="3" creationId="{4EB30C31-913D-2FF6-4924-40A881C20124}"/>
          </ac:picMkLst>
        </pc:picChg>
        <pc:picChg chg="del">
          <ac:chgData name="Matthieu De Mari" userId="dfb708c9-d8dc-439f-9a3b-c772bf4a311c" providerId="ADAL" clId="{43E4B321-FAE4-4619-B323-54DD509033D8}" dt="2023-02-01T04:46:06.633" v="159" actId="478"/>
          <ac:picMkLst>
            <pc:docMk/>
            <pc:sldMk cId="937951911" sldId="464"/>
            <ac:picMk id="7" creationId="{D7E91604-7848-5FE4-F070-8FDF1915E232}"/>
          </ac:picMkLst>
        </pc:picChg>
      </pc:sldChg>
      <pc:sldChg chg="addSp delSp modSp mod">
        <pc:chgData name="Matthieu De Mari" userId="dfb708c9-d8dc-439f-9a3b-c772bf4a311c" providerId="ADAL" clId="{43E4B321-FAE4-4619-B323-54DD509033D8}" dt="2023-02-01T04:46:44.820" v="185" actId="1076"/>
        <pc:sldMkLst>
          <pc:docMk/>
          <pc:sldMk cId="4090459440" sldId="465"/>
        </pc:sldMkLst>
        <pc:spChg chg="mod">
          <ac:chgData name="Matthieu De Mari" userId="dfb708c9-d8dc-439f-9a3b-c772bf4a311c" providerId="ADAL" clId="{43E4B321-FAE4-4619-B323-54DD509033D8}" dt="2023-02-01T04:46:40.700" v="184" actId="14100"/>
          <ac:spMkLst>
            <pc:docMk/>
            <pc:sldMk cId="4090459440" sldId="465"/>
            <ac:spMk id="10" creationId="{7C7C0750-C98E-E090-7550-A0818F035E30}"/>
          </ac:spMkLst>
        </pc:spChg>
        <pc:spChg chg="mod">
          <ac:chgData name="Matthieu De Mari" userId="dfb708c9-d8dc-439f-9a3b-c772bf4a311c" providerId="ADAL" clId="{43E4B321-FAE4-4619-B323-54DD509033D8}" dt="2023-02-01T04:46:44.820" v="185" actId="1076"/>
          <ac:spMkLst>
            <pc:docMk/>
            <pc:sldMk cId="4090459440" sldId="465"/>
            <ac:spMk id="11" creationId="{FC3B1AF6-3090-2218-738E-B02F4E0E9B29}"/>
          </ac:spMkLst>
        </pc:spChg>
        <pc:picChg chg="add ord">
          <ac:chgData name="Matthieu De Mari" userId="dfb708c9-d8dc-439f-9a3b-c772bf4a311c" providerId="ADAL" clId="{43E4B321-FAE4-4619-B323-54DD509033D8}" dt="2023-02-01T04:46:26.135" v="180" actId="171"/>
          <ac:picMkLst>
            <pc:docMk/>
            <pc:sldMk cId="4090459440" sldId="465"/>
            <ac:picMk id="3" creationId="{72EBA1E7-3E6C-C13C-DBE5-C0C42E206EED}"/>
          </ac:picMkLst>
        </pc:picChg>
        <pc:picChg chg="del">
          <ac:chgData name="Matthieu De Mari" userId="dfb708c9-d8dc-439f-9a3b-c772bf4a311c" providerId="ADAL" clId="{43E4B321-FAE4-4619-B323-54DD509033D8}" dt="2023-02-01T04:46:22.218" v="173" actId="478"/>
          <ac:picMkLst>
            <pc:docMk/>
            <pc:sldMk cId="4090459440" sldId="465"/>
            <ac:picMk id="7" creationId="{D7E91604-7848-5FE4-F070-8FDF1915E232}"/>
          </ac:picMkLst>
        </pc:picChg>
      </pc:sldChg>
      <pc:sldChg chg="addSp delSp modSp mod">
        <pc:chgData name="Matthieu De Mari" userId="dfb708c9-d8dc-439f-9a3b-c772bf4a311c" providerId="ADAL" clId="{43E4B321-FAE4-4619-B323-54DD509033D8}" dt="2023-02-01T04:47:00.938" v="197" actId="1076"/>
        <pc:sldMkLst>
          <pc:docMk/>
          <pc:sldMk cId="1662747536" sldId="466"/>
        </pc:sldMkLst>
        <pc:spChg chg="mod">
          <ac:chgData name="Matthieu De Mari" userId="dfb708c9-d8dc-439f-9a3b-c772bf4a311c" providerId="ADAL" clId="{43E4B321-FAE4-4619-B323-54DD509033D8}" dt="2023-02-01T04:46:54.216" v="194" actId="1076"/>
          <ac:spMkLst>
            <pc:docMk/>
            <pc:sldMk cId="1662747536" sldId="466"/>
            <ac:spMk id="2" creationId="{D9478039-E7A1-F51E-4DBC-D6C35F4BE739}"/>
          </ac:spMkLst>
        </pc:spChg>
        <pc:spChg chg="mod">
          <ac:chgData name="Matthieu De Mari" userId="dfb708c9-d8dc-439f-9a3b-c772bf4a311c" providerId="ADAL" clId="{43E4B321-FAE4-4619-B323-54DD509033D8}" dt="2023-02-01T04:46:58.924" v="196" actId="14100"/>
          <ac:spMkLst>
            <pc:docMk/>
            <pc:sldMk cId="1662747536" sldId="466"/>
            <ac:spMk id="10" creationId="{7C7C0750-C98E-E090-7550-A0818F035E30}"/>
          </ac:spMkLst>
        </pc:spChg>
        <pc:spChg chg="mod">
          <ac:chgData name="Matthieu De Mari" userId="dfb708c9-d8dc-439f-9a3b-c772bf4a311c" providerId="ADAL" clId="{43E4B321-FAE4-4619-B323-54DD509033D8}" dt="2023-02-01T04:47:00.938" v="197" actId="1076"/>
          <ac:spMkLst>
            <pc:docMk/>
            <pc:sldMk cId="1662747536" sldId="466"/>
            <ac:spMk id="11" creationId="{FC3B1AF6-3090-2218-738E-B02F4E0E9B29}"/>
          </ac:spMkLst>
        </pc:spChg>
        <pc:picChg chg="add ord">
          <ac:chgData name="Matthieu De Mari" userId="dfb708c9-d8dc-439f-9a3b-c772bf4a311c" providerId="ADAL" clId="{43E4B321-FAE4-4619-B323-54DD509033D8}" dt="2023-02-01T04:46:49.837" v="193" actId="171"/>
          <ac:picMkLst>
            <pc:docMk/>
            <pc:sldMk cId="1662747536" sldId="466"/>
            <ac:picMk id="4" creationId="{3887A591-A392-428A-EF60-F38DBB3A1483}"/>
          </ac:picMkLst>
        </pc:picChg>
        <pc:picChg chg="del">
          <ac:chgData name="Matthieu De Mari" userId="dfb708c9-d8dc-439f-9a3b-c772bf4a311c" providerId="ADAL" clId="{43E4B321-FAE4-4619-B323-54DD509033D8}" dt="2023-02-01T04:46:47.171" v="186" actId="478"/>
          <ac:picMkLst>
            <pc:docMk/>
            <pc:sldMk cId="1662747536" sldId="466"/>
            <ac:picMk id="7" creationId="{D7E91604-7848-5FE4-F070-8FDF1915E232}"/>
          </ac:picMkLst>
        </pc:picChg>
      </pc:sldChg>
      <pc:sldChg chg="addSp delSp modSp mod">
        <pc:chgData name="Matthieu De Mari" userId="dfb708c9-d8dc-439f-9a3b-c772bf4a311c" providerId="ADAL" clId="{43E4B321-FAE4-4619-B323-54DD509033D8}" dt="2023-02-01T04:47:17.518" v="205" actId="14100"/>
        <pc:sldMkLst>
          <pc:docMk/>
          <pc:sldMk cId="3978195590" sldId="467"/>
        </pc:sldMkLst>
        <pc:spChg chg="mod">
          <ac:chgData name="Matthieu De Mari" userId="dfb708c9-d8dc-439f-9a3b-c772bf4a311c" providerId="ADAL" clId="{43E4B321-FAE4-4619-B323-54DD509033D8}" dt="2023-02-01T04:47:17.518" v="205" actId="14100"/>
          <ac:spMkLst>
            <pc:docMk/>
            <pc:sldMk cId="3978195590" sldId="467"/>
            <ac:spMk id="10" creationId="{7C7C0750-C98E-E090-7550-A0818F035E30}"/>
          </ac:spMkLst>
        </pc:spChg>
        <pc:spChg chg="mod">
          <ac:chgData name="Matthieu De Mari" userId="dfb708c9-d8dc-439f-9a3b-c772bf4a311c" providerId="ADAL" clId="{43E4B321-FAE4-4619-B323-54DD509033D8}" dt="2023-02-01T04:47:11.921" v="203" actId="1076"/>
          <ac:spMkLst>
            <pc:docMk/>
            <pc:sldMk cId="3978195590" sldId="467"/>
            <ac:spMk id="11" creationId="{FC3B1AF6-3090-2218-738E-B02F4E0E9B29}"/>
          </ac:spMkLst>
        </pc:spChg>
        <pc:picChg chg="add ord">
          <ac:chgData name="Matthieu De Mari" userId="dfb708c9-d8dc-439f-9a3b-c772bf4a311c" providerId="ADAL" clId="{43E4B321-FAE4-4619-B323-54DD509033D8}" dt="2023-02-01T04:47:08.930" v="202" actId="171"/>
          <ac:picMkLst>
            <pc:docMk/>
            <pc:sldMk cId="3978195590" sldId="467"/>
            <ac:picMk id="3" creationId="{4501AA8D-B839-C230-E56E-4F4F58E88EC0}"/>
          </ac:picMkLst>
        </pc:picChg>
        <pc:picChg chg="del">
          <ac:chgData name="Matthieu De Mari" userId="dfb708c9-d8dc-439f-9a3b-c772bf4a311c" providerId="ADAL" clId="{43E4B321-FAE4-4619-B323-54DD509033D8}" dt="2023-02-01T04:47:06.571" v="198" actId="478"/>
          <ac:picMkLst>
            <pc:docMk/>
            <pc:sldMk cId="3978195590" sldId="467"/>
            <ac:picMk id="7" creationId="{D7E91604-7848-5FE4-F070-8FDF1915E232}"/>
          </ac:picMkLst>
        </pc:picChg>
      </pc:sldChg>
      <pc:sldChg chg="addSp delSp modSp mod">
        <pc:chgData name="Matthieu De Mari" userId="dfb708c9-d8dc-439f-9a3b-c772bf4a311c" providerId="ADAL" clId="{43E4B321-FAE4-4619-B323-54DD509033D8}" dt="2023-02-01T04:47:41.170" v="210" actId="1076"/>
        <pc:sldMkLst>
          <pc:docMk/>
          <pc:sldMk cId="4234188287" sldId="470"/>
        </pc:sldMkLst>
        <pc:picChg chg="add mod">
          <ac:chgData name="Matthieu De Mari" userId="dfb708c9-d8dc-439f-9a3b-c772bf4a311c" providerId="ADAL" clId="{43E4B321-FAE4-4619-B323-54DD509033D8}" dt="2023-02-01T04:47:41.170" v="210" actId="1076"/>
          <ac:picMkLst>
            <pc:docMk/>
            <pc:sldMk cId="4234188287" sldId="470"/>
            <ac:picMk id="5" creationId="{6F3D94AE-5CF8-6DD6-C282-1C1A5565E40F}"/>
          </ac:picMkLst>
        </pc:picChg>
        <pc:picChg chg="del">
          <ac:chgData name="Matthieu De Mari" userId="dfb708c9-d8dc-439f-9a3b-c772bf4a311c" providerId="ADAL" clId="{43E4B321-FAE4-4619-B323-54DD509033D8}" dt="2023-02-01T04:47:34.987" v="206" actId="478"/>
          <ac:picMkLst>
            <pc:docMk/>
            <pc:sldMk cId="4234188287" sldId="470"/>
            <ac:picMk id="6" creationId="{DC4C4263-2E51-54B8-A031-D35E741D1408}"/>
          </ac:picMkLst>
        </pc:picChg>
      </pc:sldChg>
      <pc:sldChg chg="addSp delSp mod">
        <pc:chgData name="Matthieu De Mari" userId="dfb708c9-d8dc-439f-9a3b-c772bf4a311c" providerId="ADAL" clId="{43E4B321-FAE4-4619-B323-54DD509033D8}" dt="2023-02-01T04:47:51.822" v="212" actId="22"/>
        <pc:sldMkLst>
          <pc:docMk/>
          <pc:sldMk cId="3553295801" sldId="471"/>
        </pc:sldMkLst>
        <pc:picChg chg="add">
          <ac:chgData name="Matthieu De Mari" userId="dfb708c9-d8dc-439f-9a3b-c772bf4a311c" providerId="ADAL" clId="{43E4B321-FAE4-4619-B323-54DD509033D8}" dt="2023-02-01T04:47:51.822" v="212" actId="22"/>
          <ac:picMkLst>
            <pc:docMk/>
            <pc:sldMk cId="3553295801" sldId="471"/>
            <ac:picMk id="3" creationId="{169F8E28-4BC0-251C-8E14-8508C555B024}"/>
          </ac:picMkLst>
        </pc:picChg>
        <pc:picChg chg="del">
          <ac:chgData name="Matthieu De Mari" userId="dfb708c9-d8dc-439f-9a3b-c772bf4a311c" providerId="ADAL" clId="{43E4B321-FAE4-4619-B323-54DD509033D8}" dt="2023-02-01T04:47:43.382" v="211" actId="478"/>
          <ac:picMkLst>
            <pc:docMk/>
            <pc:sldMk cId="3553295801" sldId="471"/>
            <ac:picMk id="10" creationId="{A67394B3-4C7E-264C-370D-947E977E9F46}"/>
          </ac:picMkLst>
        </pc:picChg>
      </pc:sldChg>
      <pc:sldChg chg="del">
        <pc:chgData name="Matthieu De Mari" userId="dfb708c9-d8dc-439f-9a3b-c772bf4a311c" providerId="ADAL" clId="{43E4B321-FAE4-4619-B323-54DD509033D8}" dt="2023-01-25T04:33:36.021" v="36" actId="47"/>
        <pc:sldMkLst>
          <pc:docMk/>
          <pc:sldMk cId="2981077995" sldId="474"/>
        </pc:sldMkLst>
      </pc:sldChg>
      <pc:sldChg chg="del">
        <pc:chgData name="Matthieu De Mari" userId="dfb708c9-d8dc-439f-9a3b-c772bf4a311c" providerId="ADAL" clId="{43E4B321-FAE4-4619-B323-54DD509033D8}" dt="2023-01-25T04:33:36.021" v="36" actId="47"/>
        <pc:sldMkLst>
          <pc:docMk/>
          <pc:sldMk cId="3169960838" sldId="475"/>
        </pc:sldMkLst>
      </pc:sldChg>
      <pc:sldChg chg="del">
        <pc:chgData name="Matthieu De Mari" userId="dfb708c9-d8dc-439f-9a3b-c772bf4a311c" providerId="ADAL" clId="{43E4B321-FAE4-4619-B323-54DD509033D8}" dt="2023-01-25T04:33:36.021" v="36" actId="47"/>
        <pc:sldMkLst>
          <pc:docMk/>
          <pc:sldMk cId="1739226965" sldId="476"/>
        </pc:sldMkLst>
      </pc:sldChg>
      <pc:sldChg chg="del">
        <pc:chgData name="Matthieu De Mari" userId="dfb708c9-d8dc-439f-9a3b-c772bf4a311c" providerId="ADAL" clId="{43E4B321-FAE4-4619-B323-54DD509033D8}" dt="2023-01-25T04:33:36.021" v="36" actId="47"/>
        <pc:sldMkLst>
          <pc:docMk/>
          <pc:sldMk cId="1268927889" sldId="477"/>
        </pc:sldMkLst>
      </pc:sldChg>
      <pc:sldChg chg="del">
        <pc:chgData name="Matthieu De Mari" userId="dfb708c9-d8dc-439f-9a3b-c772bf4a311c" providerId="ADAL" clId="{43E4B321-FAE4-4619-B323-54DD509033D8}" dt="2023-01-25T04:33:36.021" v="36" actId="47"/>
        <pc:sldMkLst>
          <pc:docMk/>
          <pc:sldMk cId="4248348938" sldId="478"/>
        </pc:sldMkLst>
      </pc:sldChg>
      <pc:sldChg chg="del">
        <pc:chgData name="Matthieu De Mari" userId="dfb708c9-d8dc-439f-9a3b-c772bf4a311c" providerId="ADAL" clId="{43E4B321-FAE4-4619-B323-54DD509033D8}" dt="2023-01-25T04:33:36.021" v="36" actId="47"/>
        <pc:sldMkLst>
          <pc:docMk/>
          <pc:sldMk cId="654638605" sldId="479"/>
        </pc:sldMkLst>
      </pc:sldChg>
      <pc:sldChg chg="del">
        <pc:chgData name="Matthieu De Mari" userId="dfb708c9-d8dc-439f-9a3b-c772bf4a311c" providerId="ADAL" clId="{43E4B321-FAE4-4619-B323-54DD509033D8}" dt="2023-01-25T04:33:36.021" v="36" actId="47"/>
        <pc:sldMkLst>
          <pc:docMk/>
          <pc:sldMk cId="2320514478" sldId="480"/>
        </pc:sldMkLst>
      </pc:sldChg>
      <pc:sldChg chg="del">
        <pc:chgData name="Matthieu De Mari" userId="dfb708c9-d8dc-439f-9a3b-c772bf4a311c" providerId="ADAL" clId="{43E4B321-FAE4-4619-B323-54DD509033D8}" dt="2023-01-25T04:33:36.021" v="36" actId="47"/>
        <pc:sldMkLst>
          <pc:docMk/>
          <pc:sldMk cId="204189001" sldId="481"/>
        </pc:sldMkLst>
      </pc:sldChg>
      <pc:sldChg chg="del">
        <pc:chgData name="Matthieu De Mari" userId="dfb708c9-d8dc-439f-9a3b-c772bf4a311c" providerId="ADAL" clId="{43E4B321-FAE4-4619-B323-54DD509033D8}" dt="2023-01-25T04:33:36.021" v="36" actId="47"/>
        <pc:sldMkLst>
          <pc:docMk/>
          <pc:sldMk cId="3819655263" sldId="482"/>
        </pc:sldMkLst>
      </pc:sldChg>
      <pc:sldChg chg="del">
        <pc:chgData name="Matthieu De Mari" userId="dfb708c9-d8dc-439f-9a3b-c772bf4a311c" providerId="ADAL" clId="{43E4B321-FAE4-4619-B323-54DD509033D8}" dt="2023-01-25T04:33:36.021" v="36" actId="47"/>
        <pc:sldMkLst>
          <pc:docMk/>
          <pc:sldMk cId="868497351" sldId="483"/>
        </pc:sldMkLst>
      </pc:sldChg>
      <pc:sldChg chg="del">
        <pc:chgData name="Matthieu De Mari" userId="dfb708c9-d8dc-439f-9a3b-c772bf4a311c" providerId="ADAL" clId="{43E4B321-FAE4-4619-B323-54DD509033D8}" dt="2023-01-25T04:33:36.021" v="36" actId="47"/>
        <pc:sldMkLst>
          <pc:docMk/>
          <pc:sldMk cId="2992834255" sldId="484"/>
        </pc:sldMkLst>
      </pc:sldChg>
      <pc:sldChg chg="del">
        <pc:chgData name="Matthieu De Mari" userId="dfb708c9-d8dc-439f-9a3b-c772bf4a311c" providerId="ADAL" clId="{43E4B321-FAE4-4619-B323-54DD509033D8}" dt="2023-01-25T04:33:36.021" v="36" actId="47"/>
        <pc:sldMkLst>
          <pc:docMk/>
          <pc:sldMk cId="2636494545" sldId="485"/>
        </pc:sldMkLst>
      </pc:sldChg>
      <pc:sldChg chg="del">
        <pc:chgData name="Matthieu De Mari" userId="dfb708c9-d8dc-439f-9a3b-c772bf4a311c" providerId="ADAL" clId="{43E4B321-FAE4-4619-B323-54DD509033D8}" dt="2023-01-25T04:33:38.413" v="37" actId="47"/>
        <pc:sldMkLst>
          <pc:docMk/>
          <pc:sldMk cId="4187092969" sldId="486"/>
        </pc:sldMkLst>
      </pc:sldChg>
      <pc:sldChg chg="del">
        <pc:chgData name="Matthieu De Mari" userId="dfb708c9-d8dc-439f-9a3b-c772bf4a311c" providerId="ADAL" clId="{43E4B321-FAE4-4619-B323-54DD509033D8}" dt="2023-01-25T04:33:38.413" v="37" actId="47"/>
        <pc:sldMkLst>
          <pc:docMk/>
          <pc:sldMk cId="990517089" sldId="487"/>
        </pc:sldMkLst>
      </pc:sldChg>
      <pc:sldChg chg="del">
        <pc:chgData name="Matthieu De Mari" userId="dfb708c9-d8dc-439f-9a3b-c772bf4a311c" providerId="ADAL" clId="{43E4B321-FAE4-4619-B323-54DD509033D8}" dt="2023-01-25T04:33:38.413" v="37" actId="47"/>
        <pc:sldMkLst>
          <pc:docMk/>
          <pc:sldMk cId="4026475787" sldId="488"/>
        </pc:sldMkLst>
      </pc:sldChg>
      <pc:sldChg chg="del">
        <pc:chgData name="Matthieu De Mari" userId="dfb708c9-d8dc-439f-9a3b-c772bf4a311c" providerId="ADAL" clId="{43E4B321-FAE4-4619-B323-54DD509033D8}" dt="2023-01-25T04:33:38.413" v="37" actId="47"/>
        <pc:sldMkLst>
          <pc:docMk/>
          <pc:sldMk cId="658215501" sldId="489"/>
        </pc:sldMkLst>
      </pc:sldChg>
      <pc:sldChg chg="del">
        <pc:chgData name="Matthieu De Mari" userId="dfb708c9-d8dc-439f-9a3b-c772bf4a311c" providerId="ADAL" clId="{43E4B321-FAE4-4619-B323-54DD509033D8}" dt="2023-01-25T04:33:38.413" v="37" actId="47"/>
        <pc:sldMkLst>
          <pc:docMk/>
          <pc:sldMk cId="1974002731" sldId="490"/>
        </pc:sldMkLst>
      </pc:sldChg>
      <pc:sldChg chg="del">
        <pc:chgData name="Matthieu De Mari" userId="dfb708c9-d8dc-439f-9a3b-c772bf4a311c" providerId="ADAL" clId="{43E4B321-FAE4-4619-B323-54DD509033D8}" dt="2023-01-25T04:33:38.413" v="37" actId="47"/>
        <pc:sldMkLst>
          <pc:docMk/>
          <pc:sldMk cId="3913805124" sldId="491"/>
        </pc:sldMkLst>
      </pc:sldChg>
      <pc:sldChg chg="del">
        <pc:chgData name="Matthieu De Mari" userId="dfb708c9-d8dc-439f-9a3b-c772bf4a311c" providerId="ADAL" clId="{43E4B321-FAE4-4619-B323-54DD509033D8}" dt="2023-01-25T04:33:38.413" v="37" actId="47"/>
        <pc:sldMkLst>
          <pc:docMk/>
          <pc:sldMk cId="1249800631" sldId="492"/>
        </pc:sldMkLst>
      </pc:sldChg>
      <pc:sldChg chg="del">
        <pc:chgData name="Matthieu De Mari" userId="dfb708c9-d8dc-439f-9a3b-c772bf4a311c" providerId="ADAL" clId="{43E4B321-FAE4-4619-B323-54DD509033D8}" dt="2023-01-25T04:33:38.413" v="37" actId="47"/>
        <pc:sldMkLst>
          <pc:docMk/>
          <pc:sldMk cId="2138921819" sldId="493"/>
        </pc:sldMkLst>
      </pc:sldChg>
      <pc:sldChg chg="del">
        <pc:chgData name="Matthieu De Mari" userId="dfb708c9-d8dc-439f-9a3b-c772bf4a311c" providerId="ADAL" clId="{43E4B321-FAE4-4619-B323-54DD509033D8}" dt="2023-01-25T04:33:38.413" v="37" actId="47"/>
        <pc:sldMkLst>
          <pc:docMk/>
          <pc:sldMk cId="410904367" sldId="494"/>
        </pc:sldMkLst>
      </pc:sldChg>
      <pc:sldChg chg="del">
        <pc:chgData name="Matthieu De Mari" userId="dfb708c9-d8dc-439f-9a3b-c772bf4a311c" providerId="ADAL" clId="{43E4B321-FAE4-4619-B323-54DD509033D8}" dt="2023-01-25T04:33:40.277" v="38" actId="47"/>
        <pc:sldMkLst>
          <pc:docMk/>
          <pc:sldMk cId="1972798447" sldId="495"/>
        </pc:sldMkLst>
      </pc:sldChg>
      <pc:sldChg chg="del">
        <pc:chgData name="Matthieu De Mari" userId="dfb708c9-d8dc-439f-9a3b-c772bf4a311c" providerId="ADAL" clId="{43E4B321-FAE4-4619-B323-54DD509033D8}" dt="2023-01-25T04:33:40.277" v="38" actId="47"/>
        <pc:sldMkLst>
          <pc:docMk/>
          <pc:sldMk cId="734562613" sldId="496"/>
        </pc:sldMkLst>
      </pc:sldChg>
      <pc:sldChg chg="del">
        <pc:chgData name="Matthieu De Mari" userId="dfb708c9-d8dc-439f-9a3b-c772bf4a311c" providerId="ADAL" clId="{43E4B321-FAE4-4619-B323-54DD509033D8}" dt="2023-01-25T04:33:40.277" v="38" actId="47"/>
        <pc:sldMkLst>
          <pc:docMk/>
          <pc:sldMk cId="3319407717" sldId="497"/>
        </pc:sldMkLst>
      </pc:sldChg>
      <pc:sldChg chg="del">
        <pc:chgData name="Matthieu De Mari" userId="dfb708c9-d8dc-439f-9a3b-c772bf4a311c" providerId="ADAL" clId="{43E4B321-FAE4-4619-B323-54DD509033D8}" dt="2023-01-25T04:33:40.277" v="38" actId="47"/>
        <pc:sldMkLst>
          <pc:docMk/>
          <pc:sldMk cId="1800440056" sldId="498"/>
        </pc:sldMkLst>
      </pc:sldChg>
      <pc:sldChg chg="del">
        <pc:chgData name="Matthieu De Mari" userId="dfb708c9-d8dc-439f-9a3b-c772bf4a311c" providerId="ADAL" clId="{43E4B321-FAE4-4619-B323-54DD509033D8}" dt="2023-01-25T04:33:40.277" v="38" actId="47"/>
        <pc:sldMkLst>
          <pc:docMk/>
          <pc:sldMk cId="2678082427" sldId="499"/>
        </pc:sldMkLst>
      </pc:sldChg>
      <pc:sldChg chg="del">
        <pc:chgData name="Matthieu De Mari" userId="dfb708c9-d8dc-439f-9a3b-c772bf4a311c" providerId="ADAL" clId="{43E4B321-FAE4-4619-B323-54DD509033D8}" dt="2023-01-25T04:33:40.277" v="38" actId="47"/>
        <pc:sldMkLst>
          <pc:docMk/>
          <pc:sldMk cId="2304872241" sldId="500"/>
        </pc:sldMkLst>
      </pc:sldChg>
      <pc:sldChg chg="del">
        <pc:chgData name="Matthieu De Mari" userId="dfb708c9-d8dc-439f-9a3b-c772bf4a311c" providerId="ADAL" clId="{43E4B321-FAE4-4619-B323-54DD509033D8}" dt="2023-01-25T04:33:40.277" v="38" actId="47"/>
        <pc:sldMkLst>
          <pc:docMk/>
          <pc:sldMk cId="2145508996" sldId="501"/>
        </pc:sldMkLst>
      </pc:sldChg>
      <pc:sldChg chg="del">
        <pc:chgData name="Matthieu De Mari" userId="dfb708c9-d8dc-439f-9a3b-c772bf4a311c" providerId="ADAL" clId="{43E4B321-FAE4-4619-B323-54DD509033D8}" dt="2023-01-25T04:33:40.277" v="38" actId="47"/>
        <pc:sldMkLst>
          <pc:docMk/>
          <pc:sldMk cId="2411344912" sldId="502"/>
        </pc:sldMkLst>
      </pc:sldChg>
      <pc:sldChg chg="del">
        <pc:chgData name="Matthieu De Mari" userId="dfb708c9-d8dc-439f-9a3b-c772bf4a311c" providerId="ADAL" clId="{43E4B321-FAE4-4619-B323-54DD509033D8}" dt="2023-01-25T01:51:44.761" v="0" actId="47"/>
        <pc:sldMkLst>
          <pc:docMk/>
          <pc:sldMk cId="1636732520" sldId="503"/>
        </pc:sldMkLst>
      </pc:sldChg>
      <pc:sldChg chg="del">
        <pc:chgData name="Matthieu De Mari" userId="dfb708c9-d8dc-439f-9a3b-c772bf4a311c" providerId="ADAL" clId="{43E4B321-FAE4-4619-B323-54DD509033D8}" dt="2023-01-25T01:51:44.761" v="0" actId="47"/>
        <pc:sldMkLst>
          <pc:docMk/>
          <pc:sldMk cId="1757057001" sldId="504"/>
        </pc:sldMkLst>
      </pc:sldChg>
      <pc:sldChg chg="del">
        <pc:chgData name="Matthieu De Mari" userId="dfb708c9-d8dc-439f-9a3b-c772bf4a311c" providerId="ADAL" clId="{43E4B321-FAE4-4619-B323-54DD509033D8}" dt="2023-01-25T01:51:44.761" v="0" actId="47"/>
        <pc:sldMkLst>
          <pc:docMk/>
          <pc:sldMk cId="1659504250" sldId="505"/>
        </pc:sldMkLst>
      </pc:sldChg>
      <pc:sldChg chg="del">
        <pc:chgData name="Matthieu De Mari" userId="dfb708c9-d8dc-439f-9a3b-c772bf4a311c" providerId="ADAL" clId="{43E4B321-FAE4-4619-B323-54DD509033D8}" dt="2023-01-25T01:51:44.761" v="0" actId="47"/>
        <pc:sldMkLst>
          <pc:docMk/>
          <pc:sldMk cId="710884314" sldId="506"/>
        </pc:sldMkLst>
      </pc:sldChg>
      <pc:sldChg chg="del">
        <pc:chgData name="Matthieu De Mari" userId="dfb708c9-d8dc-439f-9a3b-c772bf4a311c" providerId="ADAL" clId="{43E4B321-FAE4-4619-B323-54DD509033D8}" dt="2023-01-25T01:51:44.761" v="0" actId="47"/>
        <pc:sldMkLst>
          <pc:docMk/>
          <pc:sldMk cId="865488439" sldId="507"/>
        </pc:sldMkLst>
      </pc:sldChg>
      <pc:sldChg chg="del">
        <pc:chgData name="Matthieu De Mari" userId="dfb708c9-d8dc-439f-9a3b-c772bf4a311c" providerId="ADAL" clId="{43E4B321-FAE4-4619-B323-54DD509033D8}" dt="2023-01-25T01:51:44.761" v="0" actId="47"/>
        <pc:sldMkLst>
          <pc:docMk/>
          <pc:sldMk cId="3495317520" sldId="508"/>
        </pc:sldMkLst>
      </pc:sldChg>
      <pc:sldChg chg="del">
        <pc:chgData name="Matthieu De Mari" userId="dfb708c9-d8dc-439f-9a3b-c772bf4a311c" providerId="ADAL" clId="{43E4B321-FAE4-4619-B323-54DD509033D8}" dt="2023-01-25T01:51:47.672" v="1" actId="47"/>
        <pc:sldMkLst>
          <pc:docMk/>
          <pc:sldMk cId="3653875140" sldId="509"/>
        </pc:sldMkLst>
      </pc:sldChg>
      <pc:sldChg chg="del">
        <pc:chgData name="Matthieu De Mari" userId="dfb708c9-d8dc-439f-9a3b-c772bf4a311c" providerId="ADAL" clId="{43E4B321-FAE4-4619-B323-54DD509033D8}" dt="2023-01-25T01:51:49.388" v="2" actId="47"/>
        <pc:sldMkLst>
          <pc:docMk/>
          <pc:sldMk cId="2444273265" sldId="510"/>
        </pc:sldMkLst>
      </pc:sldChg>
      <pc:sldChg chg="del">
        <pc:chgData name="Matthieu De Mari" userId="dfb708c9-d8dc-439f-9a3b-c772bf4a311c" providerId="ADAL" clId="{43E4B321-FAE4-4619-B323-54DD509033D8}" dt="2023-01-25T01:52:01.410" v="9" actId="47"/>
        <pc:sldMkLst>
          <pc:docMk/>
          <pc:sldMk cId="3760572474" sldId="511"/>
        </pc:sldMkLst>
      </pc:sldChg>
      <pc:sldChg chg="del">
        <pc:chgData name="Matthieu De Mari" userId="dfb708c9-d8dc-439f-9a3b-c772bf4a311c" providerId="ADAL" clId="{43E4B321-FAE4-4619-B323-54DD509033D8}" dt="2023-01-25T01:51:58.608" v="8" actId="47"/>
        <pc:sldMkLst>
          <pc:docMk/>
          <pc:sldMk cId="467965437" sldId="512"/>
        </pc:sldMkLst>
      </pc:sldChg>
      <pc:sldChg chg="del">
        <pc:chgData name="Matthieu De Mari" userId="dfb708c9-d8dc-439f-9a3b-c772bf4a311c" providerId="ADAL" clId="{43E4B321-FAE4-4619-B323-54DD509033D8}" dt="2023-01-25T01:51:57.482" v="7" actId="47"/>
        <pc:sldMkLst>
          <pc:docMk/>
          <pc:sldMk cId="1737018993" sldId="513"/>
        </pc:sldMkLst>
      </pc:sldChg>
      <pc:sldChg chg="del">
        <pc:chgData name="Matthieu De Mari" userId="dfb708c9-d8dc-439f-9a3b-c772bf4a311c" providerId="ADAL" clId="{43E4B321-FAE4-4619-B323-54DD509033D8}" dt="2023-01-25T01:51:56.498" v="6" actId="47"/>
        <pc:sldMkLst>
          <pc:docMk/>
          <pc:sldMk cId="2222172378" sldId="514"/>
        </pc:sldMkLst>
      </pc:sldChg>
      <pc:sldChg chg="del">
        <pc:chgData name="Matthieu De Mari" userId="dfb708c9-d8dc-439f-9a3b-c772bf4a311c" providerId="ADAL" clId="{43E4B321-FAE4-4619-B323-54DD509033D8}" dt="2023-01-25T01:51:54.491" v="4" actId="47"/>
        <pc:sldMkLst>
          <pc:docMk/>
          <pc:sldMk cId="1153237101" sldId="515"/>
        </pc:sldMkLst>
      </pc:sldChg>
      <pc:sldChg chg="del">
        <pc:chgData name="Matthieu De Mari" userId="dfb708c9-d8dc-439f-9a3b-c772bf4a311c" providerId="ADAL" clId="{43E4B321-FAE4-4619-B323-54DD509033D8}" dt="2023-01-25T01:51:55.447" v="5" actId="47"/>
        <pc:sldMkLst>
          <pc:docMk/>
          <pc:sldMk cId="3542605904" sldId="519"/>
        </pc:sldMkLst>
      </pc:sldChg>
      <pc:sldChg chg="del">
        <pc:chgData name="Matthieu De Mari" userId="dfb708c9-d8dc-439f-9a3b-c772bf4a311c" providerId="ADAL" clId="{43E4B321-FAE4-4619-B323-54DD509033D8}" dt="2023-01-25T01:51:53.703" v="3" actId="47"/>
        <pc:sldMkLst>
          <pc:docMk/>
          <pc:sldMk cId="3537601752" sldId="520"/>
        </pc:sldMkLst>
      </pc:sldChg>
      <pc:sldChg chg="del">
        <pc:chgData name="Matthieu De Mari" userId="dfb708c9-d8dc-439f-9a3b-c772bf4a311c" providerId="ADAL" clId="{43E4B321-FAE4-4619-B323-54DD509033D8}" dt="2023-01-25T01:51:47.672" v="1" actId="47"/>
        <pc:sldMkLst>
          <pc:docMk/>
          <pc:sldMk cId="584692631" sldId="521"/>
        </pc:sldMkLst>
      </pc:sldChg>
      <pc:sldChg chg="del">
        <pc:chgData name="Matthieu De Mari" userId="dfb708c9-d8dc-439f-9a3b-c772bf4a311c" providerId="ADAL" clId="{43E4B321-FAE4-4619-B323-54DD509033D8}" dt="2023-01-25T01:51:47.672" v="1" actId="47"/>
        <pc:sldMkLst>
          <pc:docMk/>
          <pc:sldMk cId="3754516330" sldId="522"/>
        </pc:sldMkLst>
      </pc:sldChg>
      <pc:sldChg chg="del">
        <pc:chgData name="Matthieu De Mari" userId="dfb708c9-d8dc-439f-9a3b-c772bf4a311c" providerId="ADAL" clId="{43E4B321-FAE4-4619-B323-54DD509033D8}" dt="2023-01-25T01:51:47.672" v="1" actId="47"/>
        <pc:sldMkLst>
          <pc:docMk/>
          <pc:sldMk cId="2978828430" sldId="523"/>
        </pc:sldMkLst>
      </pc:sldChg>
      <pc:sldChg chg="del">
        <pc:chgData name="Matthieu De Mari" userId="dfb708c9-d8dc-439f-9a3b-c772bf4a311c" providerId="ADAL" clId="{43E4B321-FAE4-4619-B323-54DD509033D8}" dt="2023-01-25T01:51:47.672" v="1" actId="47"/>
        <pc:sldMkLst>
          <pc:docMk/>
          <pc:sldMk cId="4292607168" sldId="524"/>
        </pc:sldMkLst>
      </pc:sldChg>
      <pc:sldChg chg="del">
        <pc:chgData name="Matthieu De Mari" userId="dfb708c9-d8dc-439f-9a3b-c772bf4a311c" providerId="ADAL" clId="{43E4B321-FAE4-4619-B323-54DD509033D8}" dt="2023-01-25T01:51:47.672" v="1" actId="47"/>
        <pc:sldMkLst>
          <pc:docMk/>
          <pc:sldMk cId="3319067538" sldId="525"/>
        </pc:sldMkLst>
      </pc:sldChg>
      <pc:sldChg chg="del">
        <pc:chgData name="Matthieu De Mari" userId="dfb708c9-d8dc-439f-9a3b-c772bf4a311c" providerId="ADAL" clId="{43E4B321-FAE4-4619-B323-54DD509033D8}" dt="2023-01-25T01:51:47.672" v="1" actId="47"/>
        <pc:sldMkLst>
          <pc:docMk/>
          <pc:sldMk cId="1164017902" sldId="526"/>
        </pc:sldMkLst>
      </pc:sldChg>
      <pc:sldChg chg="del">
        <pc:chgData name="Matthieu De Mari" userId="dfb708c9-d8dc-439f-9a3b-c772bf4a311c" providerId="ADAL" clId="{43E4B321-FAE4-4619-B323-54DD509033D8}" dt="2023-01-25T01:51:49.388" v="2" actId="47"/>
        <pc:sldMkLst>
          <pc:docMk/>
          <pc:sldMk cId="3692904375" sldId="527"/>
        </pc:sldMkLst>
      </pc:sldChg>
      <pc:sldChg chg="del">
        <pc:chgData name="Matthieu De Mari" userId="dfb708c9-d8dc-439f-9a3b-c772bf4a311c" providerId="ADAL" clId="{43E4B321-FAE4-4619-B323-54DD509033D8}" dt="2023-01-25T01:51:47.672" v="1" actId="47"/>
        <pc:sldMkLst>
          <pc:docMk/>
          <pc:sldMk cId="3778560088" sldId="528"/>
        </pc:sldMkLst>
      </pc:sldChg>
      <pc:sldChg chg="del">
        <pc:chgData name="Matthieu De Mari" userId="dfb708c9-d8dc-439f-9a3b-c772bf4a311c" providerId="ADAL" clId="{43E4B321-FAE4-4619-B323-54DD509033D8}" dt="2023-01-25T01:51:49.388" v="2" actId="47"/>
        <pc:sldMkLst>
          <pc:docMk/>
          <pc:sldMk cId="6782498" sldId="529"/>
        </pc:sldMkLst>
      </pc:sldChg>
      <pc:sldChg chg="modSp">
        <pc:chgData name="Matthieu De Mari" userId="dfb708c9-d8dc-439f-9a3b-c772bf4a311c" providerId="ADAL" clId="{43E4B321-FAE4-4619-B323-54DD509033D8}" dt="2023-01-25T03:47:39.765" v="35" actId="20577"/>
        <pc:sldMkLst>
          <pc:docMk/>
          <pc:sldMk cId="1791705232" sldId="532"/>
        </pc:sldMkLst>
        <pc:spChg chg="mod">
          <ac:chgData name="Matthieu De Mari" userId="dfb708c9-d8dc-439f-9a3b-c772bf4a311c" providerId="ADAL" clId="{43E4B321-FAE4-4619-B323-54DD509033D8}" dt="2023-01-25T03:47:39.765" v="35" actId="20577"/>
          <ac:spMkLst>
            <pc:docMk/>
            <pc:sldMk cId="1791705232" sldId="532"/>
            <ac:spMk id="3" creationId="{F8B913BE-9D0F-C6F5-D2AA-F7829400A0CA}"/>
          </ac:spMkLst>
        </pc:spChg>
      </pc:sldChg>
      <pc:sldChg chg="del">
        <pc:chgData name="Matthieu De Mari" userId="dfb708c9-d8dc-439f-9a3b-c772bf4a311c" providerId="ADAL" clId="{43E4B321-FAE4-4619-B323-54DD509033D8}" dt="2023-01-25T04:33:36.021" v="36" actId="47"/>
        <pc:sldMkLst>
          <pc:docMk/>
          <pc:sldMk cId="434677060" sldId="534"/>
        </pc:sldMkLst>
      </pc:sldChg>
      <pc:sldChg chg="del">
        <pc:chgData name="Matthieu De Mari" userId="dfb708c9-d8dc-439f-9a3b-c772bf4a311c" providerId="ADAL" clId="{43E4B321-FAE4-4619-B323-54DD509033D8}" dt="2023-01-25T01:51:49.388" v="2" actId="47"/>
        <pc:sldMkLst>
          <pc:docMk/>
          <pc:sldMk cId="3324878099" sldId="535"/>
        </pc:sldMkLst>
      </pc:sldChg>
      <pc:sldChg chg="del">
        <pc:chgData name="Matthieu De Mari" userId="dfb708c9-d8dc-439f-9a3b-c772bf4a311c" providerId="ADAL" clId="{43E4B321-FAE4-4619-B323-54DD509033D8}" dt="2023-01-25T01:51:49.388" v="2" actId="47"/>
        <pc:sldMkLst>
          <pc:docMk/>
          <pc:sldMk cId="1038226095" sldId="536"/>
        </pc:sldMkLst>
      </pc:sldChg>
      <pc:sldChg chg="del">
        <pc:chgData name="Matthieu De Mari" userId="dfb708c9-d8dc-439f-9a3b-c772bf4a311c" providerId="ADAL" clId="{43E4B321-FAE4-4619-B323-54DD509033D8}" dt="2023-01-25T01:51:49.388" v="2" actId="47"/>
        <pc:sldMkLst>
          <pc:docMk/>
          <pc:sldMk cId="453944168" sldId="538"/>
        </pc:sldMkLst>
      </pc:sldChg>
      <pc:sldChg chg="del">
        <pc:chgData name="Matthieu De Mari" userId="dfb708c9-d8dc-439f-9a3b-c772bf4a311c" providerId="ADAL" clId="{43E4B321-FAE4-4619-B323-54DD509033D8}" dt="2023-01-25T01:51:49.388" v="2" actId="47"/>
        <pc:sldMkLst>
          <pc:docMk/>
          <pc:sldMk cId="545763732" sldId="539"/>
        </pc:sldMkLst>
      </pc:sldChg>
      <pc:sldChg chg="del">
        <pc:chgData name="Matthieu De Mari" userId="dfb708c9-d8dc-439f-9a3b-c772bf4a311c" providerId="ADAL" clId="{43E4B321-FAE4-4619-B323-54DD509033D8}" dt="2023-01-25T01:51:49.388" v="2" actId="47"/>
        <pc:sldMkLst>
          <pc:docMk/>
          <pc:sldMk cId="3203638510" sldId="540"/>
        </pc:sldMkLst>
      </pc:sldChg>
      <pc:sldChg chg="del">
        <pc:chgData name="Matthieu De Mari" userId="dfb708c9-d8dc-439f-9a3b-c772bf4a311c" providerId="ADAL" clId="{43E4B321-FAE4-4619-B323-54DD509033D8}" dt="2023-01-25T01:51:49.388" v="2" actId="47"/>
        <pc:sldMkLst>
          <pc:docMk/>
          <pc:sldMk cId="979270256" sldId="541"/>
        </pc:sldMkLst>
      </pc:sldChg>
      <pc:sldChg chg="del">
        <pc:chgData name="Matthieu De Mari" userId="dfb708c9-d8dc-439f-9a3b-c772bf4a311c" providerId="ADAL" clId="{43E4B321-FAE4-4619-B323-54DD509033D8}" dt="2023-01-25T01:52:01.410" v="9" actId="47"/>
        <pc:sldMkLst>
          <pc:docMk/>
          <pc:sldMk cId="3916751870" sldId="542"/>
        </pc:sldMkLst>
      </pc:sldChg>
      <pc:sldChg chg="del">
        <pc:chgData name="Matthieu De Mari" userId="dfb708c9-d8dc-439f-9a3b-c772bf4a311c" providerId="ADAL" clId="{43E4B321-FAE4-4619-B323-54DD509033D8}" dt="2023-01-25T01:52:01.410" v="9" actId="47"/>
        <pc:sldMkLst>
          <pc:docMk/>
          <pc:sldMk cId="2212613338" sldId="543"/>
        </pc:sldMkLst>
      </pc:sldChg>
      <pc:sldChg chg="del">
        <pc:chgData name="Matthieu De Mari" userId="dfb708c9-d8dc-439f-9a3b-c772bf4a311c" providerId="ADAL" clId="{43E4B321-FAE4-4619-B323-54DD509033D8}" dt="2023-01-25T01:52:01.410" v="9" actId="47"/>
        <pc:sldMkLst>
          <pc:docMk/>
          <pc:sldMk cId="3100334900" sldId="544"/>
        </pc:sldMkLst>
      </pc:sldChg>
      <pc:sldChg chg="del">
        <pc:chgData name="Matthieu De Mari" userId="dfb708c9-d8dc-439f-9a3b-c772bf4a311c" providerId="ADAL" clId="{43E4B321-FAE4-4619-B323-54DD509033D8}" dt="2023-01-25T01:52:01.410" v="9" actId="47"/>
        <pc:sldMkLst>
          <pc:docMk/>
          <pc:sldMk cId="618201935" sldId="545"/>
        </pc:sldMkLst>
      </pc:sldChg>
      <pc:sldChg chg="del">
        <pc:chgData name="Matthieu De Mari" userId="dfb708c9-d8dc-439f-9a3b-c772bf4a311c" providerId="ADAL" clId="{43E4B321-FAE4-4619-B323-54DD509033D8}" dt="2023-01-25T01:52:01.410" v="9" actId="47"/>
        <pc:sldMkLst>
          <pc:docMk/>
          <pc:sldMk cId="1364776476" sldId="546"/>
        </pc:sldMkLst>
      </pc:sldChg>
      <pc:sldChg chg="del">
        <pc:chgData name="Matthieu De Mari" userId="dfb708c9-d8dc-439f-9a3b-c772bf4a311c" providerId="ADAL" clId="{43E4B321-FAE4-4619-B323-54DD509033D8}" dt="2023-01-25T01:52:01.410" v="9" actId="47"/>
        <pc:sldMkLst>
          <pc:docMk/>
          <pc:sldMk cId="2209653093" sldId="547"/>
        </pc:sldMkLst>
      </pc:sldChg>
      <pc:sldChg chg="del">
        <pc:chgData name="Matthieu De Mari" userId="dfb708c9-d8dc-439f-9a3b-c772bf4a311c" providerId="ADAL" clId="{43E4B321-FAE4-4619-B323-54DD509033D8}" dt="2023-01-25T01:52:01.410" v="9" actId="47"/>
        <pc:sldMkLst>
          <pc:docMk/>
          <pc:sldMk cId="1753014364" sldId="548"/>
        </pc:sldMkLst>
      </pc:sldChg>
    </pc:docChg>
  </pc:docChgLst>
  <pc:docChgLst>
    <pc:chgData name="Matthieu De Mari" userId="dfb708c9-d8dc-439f-9a3b-c772bf4a311c" providerId="ADAL" clId="{8EE40018-26BD-4A7B-8D17-70AC8417C2D0}"/>
    <pc:docChg chg="undo custSel addSld delSld modSld sldOrd addSection delSection modSection">
      <pc:chgData name="Matthieu De Mari" userId="dfb708c9-d8dc-439f-9a3b-c772bf4a311c" providerId="ADAL" clId="{8EE40018-26BD-4A7B-8D17-70AC8417C2D0}" dt="2022-12-05T10:10:00.559" v="8297" actId="17846"/>
      <pc:docMkLst>
        <pc:docMk/>
      </pc:docMkLst>
      <pc:sldChg chg="modSp mod">
        <pc:chgData name="Matthieu De Mari" userId="dfb708c9-d8dc-439f-9a3b-c772bf4a311c" providerId="ADAL" clId="{8EE40018-26BD-4A7B-8D17-70AC8417C2D0}" dt="2022-11-16T06:55:04.205" v="66" actId="20577"/>
        <pc:sldMkLst>
          <pc:docMk/>
          <pc:sldMk cId="3442501962" sldId="257"/>
        </pc:sldMkLst>
        <pc:spChg chg="mod">
          <ac:chgData name="Matthieu De Mari" userId="dfb708c9-d8dc-439f-9a3b-c772bf4a311c" providerId="ADAL" clId="{8EE40018-26BD-4A7B-8D17-70AC8417C2D0}" dt="2022-11-16T06:53:53.988" v="14" actId="20577"/>
          <ac:spMkLst>
            <pc:docMk/>
            <pc:sldMk cId="3442501962" sldId="257"/>
            <ac:spMk id="2" creationId="{49D40417-A4D3-4CE8-96E7-708E2439AE7B}"/>
          </ac:spMkLst>
        </pc:spChg>
        <pc:spChg chg="mod">
          <ac:chgData name="Matthieu De Mari" userId="dfb708c9-d8dc-439f-9a3b-c772bf4a311c" providerId="ADAL" clId="{8EE40018-26BD-4A7B-8D17-70AC8417C2D0}" dt="2022-11-16T06:55:04.205" v="66" actId="20577"/>
          <ac:spMkLst>
            <pc:docMk/>
            <pc:sldMk cId="3442501962" sldId="257"/>
            <ac:spMk id="3" creationId="{35995840-A9D9-479A-A34F-EA7DC229D38E}"/>
          </ac:spMkLst>
        </pc:spChg>
      </pc:sldChg>
      <pc:sldChg chg="del">
        <pc:chgData name="Matthieu De Mari" userId="dfb708c9-d8dc-439f-9a3b-c772bf4a311c" providerId="ADAL" clId="{8EE40018-26BD-4A7B-8D17-70AC8417C2D0}" dt="2022-11-16T06:54:01.441" v="17" actId="47"/>
        <pc:sldMkLst>
          <pc:docMk/>
          <pc:sldMk cId="3556835968" sldId="261"/>
        </pc:sldMkLst>
      </pc:sldChg>
      <pc:sldChg chg="add delCm">
        <pc:chgData name="Matthieu De Mari" userId="dfb708c9-d8dc-439f-9a3b-c772bf4a311c" providerId="ADAL" clId="{8EE40018-26BD-4A7B-8D17-70AC8417C2D0}" dt="2022-11-16T07:44:41.604" v="4058"/>
        <pc:sldMkLst>
          <pc:docMk/>
          <pc:sldMk cId="3338565690" sldId="264"/>
        </pc:sldMkLst>
      </pc:sldChg>
      <pc:sldChg chg="modSp mod">
        <pc:chgData name="Matthieu De Mari" userId="dfb708c9-d8dc-439f-9a3b-c772bf4a311c" providerId="ADAL" clId="{8EE40018-26BD-4A7B-8D17-70AC8417C2D0}" dt="2022-11-16T06:54:47.612" v="47" actId="20577"/>
        <pc:sldMkLst>
          <pc:docMk/>
          <pc:sldMk cId="1893873068" sldId="266"/>
        </pc:sldMkLst>
        <pc:spChg chg="mod">
          <ac:chgData name="Matthieu De Mari" userId="dfb708c9-d8dc-439f-9a3b-c772bf4a311c" providerId="ADAL" clId="{8EE40018-26BD-4A7B-8D17-70AC8417C2D0}" dt="2022-11-16T06:54:47.612" v="47" actId="20577"/>
          <ac:spMkLst>
            <pc:docMk/>
            <pc:sldMk cId="1893873068" sldId="266"/>
            <ac:spMk id="5" creationId="{7D0CB248-82F3-414A-84E4-14EF63C7FB27}"/>
          </ac:spMkLst>
        </pc:spChg>
      </pc:sldChg>
      <pc:sldChg chg="modSp mod">
        <pc:chgData name="Matthieu De Mari" userId="dfb708c9-d8dc-439f-9a3b-c772bf4a311c" providerId="ADAL" clId="{8EE40018-26BD-4A7B-8D17-70AC8417C2D0}" dt="2022-11-16T06:54:56.797" v="60" actId="20577"/>
        <pc:sldMkLst>
          <pc:docMk/>
          <pc:sldMk cId="3880949074" sldId="267"/>
        </pc:sldMkLst>
        <pc:spChg chg="mod">
          <ac:chgData name="Matthieu De Mari" userId="dfb708c9-d8dc-439f-9a3b-c772bf4a311c" providerId="ADAL" clId="{8EE40018-26BD-4A7B-8D17-70AC8417C2D0}" dt="2022-11-16T06:54:56.797" v="60" actId="20577"/>
          <ac:spMkLst>
            <pc:docMk/>
            <pc:sldMk cId="3880949074" sldId="267"/>
            <ac:spMk id="3" creationId="{C71C8DD6-14D1-44DF-9843-EFEDF44E39A2}"/>
          </ac:spMkLst>
        </pc:spChg>
      </pc:sldChg>
      <pc:sldChg chg="del">
        <pc:chgData name="Matthieu De Mari" userId="dfb708c9-d8dc-439f-9a3b-c772bf4a311c" providerId="ADAL" clId="{8EE40018-26BD-4A7B-8D17-70AC8417C2D0}" dt="2022-11-16T06:54:02.421" v="18" actId="47"/>
        <pc:sldMkLst>
          <pc:docMk/>
          <pc:sldMk cId="969289828" sldId="271"/>
        </pc:sldMkLst>
      </pc:sldChg>
      <pc:sldChg chg="del">
        <pc:chgData name="Matthieu De Mari" userId="dfb708c9-d8dc-439f-9a3b-c772bf4a311c" providerId="ADAL" clId="{8EE40018-26BD-4A7B-8D17-70AC8417C2D0}" dt="2022-11-16T06:54:02.421" v="18" actId="47"/>
        <pc:sldMkLst>
          <pc:docMk/>
          <pc:sldMk cId="543657650" sldId="273"/>
        </pc:sldMkLst>
      </pc:sldChg>
      <pc:sldChg chg="del">
        <pc:chgData name="Matthieu De Mari" userId="dfb708c9-d8dc-439f-9a3b-c772bf4a311c" providerId="ADAL" clId="{8EE40018-26BD-4A7B-8D17-70AC8417C2D0}" dt="2022-11-16T06:54:01.441" v="17" actId="47"/>
        <pc:sldMkLst>
          <pc:docMk/>
          <pc:sldMk cId="3687792543" sldId="275"/>
        </pc:sldMkLst>
      </pc:sldChg>
      <pc:sldChg chg="addSp delSp modSp add mod chgLayout">
        <pc:chgData name="Matthieu De Mari" userId="dfb708c9-d8dc-439f-9a3b-c772bf4a311c" providerId="ADAL" clId="{8EE40018-26BD-4A7B-8D17-70AC8417C2D0}" dt="2022-11-16T09:39:48.465" v="8121" actId="478"/>
        <pc:sldMkLst>
          <pc:docMk/>
          <pc:sldMk cId="1694737057" sldId="276"/>
        </pc:sldMkLst>
        <pc:spChg chg="mod ord">
          <ac:chgData name="Matthieu De Mari" userId="dfb708c9-d8dc-439f-9a3b-c772bf4a311c" providerId="ADAL" clId="{8EE40018-26BD-4A7B-8D17-70AC8417C2D0}" dt="2022-11-16T09:39:42.812" v="8115" actId="700"/>
          <ac:spMkLst>
            <pc:docMk/>
            <pc:sldMk cId="1694737057" sldId="276"/>
            <ac:spMk id="2" creationId="{9D47626C-E353-4DDB-8BFA-C92B0BFB9FBE}"/>
          </ac:spMkLst>
        </pc:spChg>
        <pc:spChg chg="mod ord">
          <ac:chgData name="Matthieu De Mari" userId="dfb708c9-d8dc-439f-9a3b-c772bf4a311c" providerId="ADAL" clId="{8EE40018-26BD-4A7B-8D17-70AC8417C2D0}" dt="2022-11-16T09:39:46.249" v="8120" actId="27636"/>
          <ac:spMkLst>
            <pc:docMk/>
            <pc:sldMk cId="1694737057" sldId="276"/>
            <ac:spMk id="3" creationId="{C9C64C1D-F89A-4578-B4F7-6181FAC67178}"/>
          </ac:spMkLst>
        </pc:spChg>
        <pc:spChg chg="add del mod ord">
          <ac:chgData name="Matthieu De Mari" userId="dfb708c9-d8dc-439f-9a3b-c772bf4a311c" providerId="ADAL" clId="{8EE40018-26BD-4A7B-8D17-70AC8417C2D0}" dt="2022-11-16T09:39:48.465" v="8121" actId="478"/>
          <ac:spMkLst>
            <pc:docMk/>
            <pc:sldMk cId="1694737057" sldId="276"/>
            <ac:spMk id="9" creationId="{CC3C668D-AB02-00DE-3408-BD63DC881DF4}"/>
          </ac:spMkLst>
        </pc:spChg>
        <pc:graphicFrameChg chg="del">
          <ac:chgData name="Matthieu De Mari" userId="dfb708c9-d8dc-439f-9a3b-c772bf4a311c" providerId="ADAL" clId="{8EE40018-26BD-4A7B-8D17-70AC8417C2D0}" dt="2022-11-16T09:25:35.314" v="7615" actId="478"/>
          <ac:graphicFrameMkLst>
            <pc:docMk/>
            <pc:sldMk cId="1694737057" sldId="276"/>
            <ac:graphicFrameMk id="6" creationId="{98D1E9F9-BF69-4D73-B742-5976F3A45C73}"/>
          </ac:graphicFrameMkLst>
        </pc:graphicFrameChg>
        <pc:picChg chg="add mod">
          <ac:chgData name="Matthieu De Mari" userId="dfb708c9-d8dc-439f-9a3b-c772bf4a311c" providerId="ADAL" clId="{8EE40018-26BD-4A7B-8D17-70AC8417C2D0}" dt="2022-11-16T09:28:34.314" v="7831" actId="1076"/>
          <ac:picMkLst>
            <pc:docMk/>
            <pc:sldMk cId="1694737057" sldId="276"/>
            <ac:picMk id="5" creationId="{2D6A91BF-E1F7-E9E5-EBE1-51D5DEB7190C}"/>
          </ac:picMkLst>
        </pc:picChg>
        <pc:picChg chg="add mod">
          <ac:chgData name="Matthieu De Mari" userId="dfb708c9-d8dc-439f-9a3b-c772bf4a311c" providerId="ADAL" clId="{8EE40018-26BD-4A7B-8D17-70AC8417C2D0}" dt="2022-11-16T09:28:31.682" v="7830" actId="14100"/>
          <ac:picMkLst>
            <pc:docMk/>
            <pc:sldMk cId="1694737057" sldId="276"/>
            <ac:picMk id="8" creationId="{27DD679B-9F39-744F-5FC7-F4FE5219B703}"/>
          </ac:picMkLst>
        </pc:picChg>
        <pc:picChg chg="del">
          <ac:chgData name="Matthieu De Mari" userId="dfb708c9-d8dc-439f-9a3b-c772bf4a311c" providerId="ADAL" clId="{8EE40018-26BD-4A7B-8D17-70AC8417C2D0}" dt="2022-11-16T09:25:36.109" v="7616" actId="478"/>
          <ac:picMkLst>
            <pc:docMk/>
            <pc:sldMk cId="1694737057" sldId="276"/>
            <ac:picMk id="2050" creationId="{AA857DA4-6482-408E-B3E3-796AE2050B23}"/>
          </ac:picMkLst>
        </pc:picChg>
        <pc:picChg chg="mod">
          <ac:chgData name="Matthieu De Mari" userId="dfb708c9-d8dc-439f-9a3b-c772bf4a311c" providerId="ADAL" clId="{8EE40018-26BD-4A7B-8D17-70AC8417C2D0}" dt="2022-11-16T09:28:07.392" v="7823" actId="1076"/>
          <ac:picMkLst>
            <pc:docMk/>
            <pc:sldMk cId="1694737057" sldId="276"/>
            <ac:picMk id="2052" creationId="{B6F46F7C-7D06-4F1E-91FE-6F09A6E4B960}"/>
          </ac:picMkLst>
        </pc:picChg>
      </pc:sldChg>
      <pc:sldChg chg="del">
        <pc:chgData name="Matthieu De Mari" userId="dfb708c9-d8dc-439f-9a3b-c772bf4a311c" providerId="ADAL" clId="{8EE40018-26BD-4A7B-8D17-70AC8417C2D0}" dt="2022-11-16T06:54:03.510" v="19" actId="47"/>
        <pc:sldMkLst>
          <pc:docMk/>
          <pc:sldMk cId="1852878019" sldId="276"/>
        </pc:sldMkLst>
      </pc:sldChg>
      <pc:sldChg chg="del">
        <pc:chgData name="Matthieu De Mari" userId="dfb708c9-d8dc-439f-9a3b-c772bf4a311c" providerId="ADAL" clId="{8EE40018-26BD-4A7B-8D17-70AC8417C2D0}" dt="2022-11-16T06:54:02.421" v="18" actId="47"/>
        <pc:sldMkLst>
          <pc:docMk/>
          <pc:sldMk cId="355509003" sldId="278"/>
        </pc:sldMkLst>
      </pc:sldChg>
      <pc:sldChg chg="del">
        <pc:chgData name="Matthieu De Mari" userId="dfb708c9-d8dc-439f-9a3b-c772bf4a311c" providerId="ADAL" clId="{8EE40018-26BD-4A7B-8D17-70AC8417C2D0}" dt="2022-11-16T06:54:02.421" v="18" actId="47"/>
        <pc:sldMkLst>
          <pc:docMk/>
          <pc:sldMk cId="3873470932" sldId="280"/>
        </pc:sldMkLst>
      </pc:sldChg>
      <pc:sldChg chg="del">
        <pc:chgData name="Matthieu De Mari" userId="dfb708c9-d8dc-439f-9a3b-c772bf4a311c" providerId="ADAL" clId="{8EE40018-26BD-4A7B-8D17-70AC8417C2D0}" dt="2022-11-16T06:54:02.421" v="18" actId="47"/>
        <pc:sldMkLst>
          <pc:docMk/>
          <pc:sldMk cId="3477464442" sldId="281"/>
        </pc:sldMkLst>
      </pc:sldChg>
      <pc:sldChg chg="del">
        <pc:chgData name="Matthieu De Mari" userId="dfb708c9-d8dc-439f-9a3b-c772bf4a311c" providerId="ADAL" clId="{8EE40018-26BD-4A7B-8D17-70AC8417C2D0}" dt="2022-11-16T06:54:02.421" v="18" actId="47"/>
        <pc:sldMkLst>
          <pc:docMk/>
          <pc:sldMk cId="4219540979" sldId="282"/>
        </pc:sldMkLst>
      </pc:sldChg>
      <pc:sldChg chg="modSp del mod">
        <pc:chgData name="Matthieu De Mari" userId="dfb708c9-d8dc-439f-9a3b-c772bf4a311c" providerId="ADAL" clId="{8EE40018-26BD-4A7B-8D17-70AC8417C2D0}" dt="2022-11-16T06:55:05.435" v="67" actId="47"/>
        <pc:sldMkLst>
          <pc:docMk/>
          <pc:sldMk cId="2071167148" sldId="284"/>
        </pc:sldMkLst>
        <pc:spChg chg="mod">
          <ac:chgData name="Matthieu De Mari" userId="dfb708c9-d8dc-439f-9a3b-c772bf4a311c" providerId="ADAL" clId="{8EE40018-26BD-4A7B-8D17-70AC8417C2D0}" dt="2022-11-16T06:53:55.915" v="16" actId="20577"/>
          <ac:spMkLst>
            <pc:docMk/>
            <pc:sldMk cId="2071167148" sldId="284"/>
            <ac:spMk id="2" creationId="{49D40417-A4D3-4CE8-96E7-708E2439AE7B}"/>
          </ac:spMkLst>
        </pc:spChg>
        <pc:spChg chg="mod">
          <ac:chgData name="Matthieu De Mari" userId="dfb708c9-d8dc-439f-9a3b-c772bf4a311c" providerId="ADAL" clId="{8EE40018-26BD-4A7B-8D17-70AC8417C2D0}" dt="2022-11-16T06:55:01.339" v="63" actId="20577"/>
          <ac:spMkLst>
            <pc:docMk/>
            <pc:sldMk cId="2071167148" sldId="284"/>
            <ac:spMk id="3" creationId="{35995840-A9D9-479A-A34F-EA7DC229D38E}"/>
          </ac:spMkLst>
        </pc:spChg>
      </pc:sldChg>
      <pc:sldChg chg="del">
        <pc:chgData name="Matthieu De Mari" userId="dfb708c9-d8dc-439f-9a3b-c772bf4a311c" providerId="ADAL" clId="{8EE40018-26BD-4A7B-8D17-70AC8417C2D0}" dt="2022-11-16T06:54:14.637" v="28" actId="47"/>
        <pc:sldMkLst>
          <pc:docMk/>
          <pc:sldMk cId="3743280645" sldId="285"/>
        </pc:sldMkLst>
      </pc:sldChg>
      <pc:sldChg chg="del">
        <pc:chgData name="Matthieu De Mari" userId="dfb708c9-d8dc-439f-9a3b-c772bf4a311c" providerId="ADAL" clId="{8EE40018-26BD-4A7B-8D17-70AC8417C2D0}" dt="2022-11-16T06:54:02.421" v="18" actId="47"/>
        <pc:sldMkLst>
          <pc:docMk/>
          <pc:sldMk cId="2640130553" sldId="286"/>
        </pc:sldMkLst>
      </pc:sldChg>
      <pc:sldChg chg="del">
        <pc:chgData name="Matthieu De Mari" userId="dfb708c9-d8dc-439f-9a3b-c772bf4a311c" providerId="ADAL" clId="{8EE40018-26BD-4A7B-8D17-70AC8417C2D0}" dt="2022-11-16T06:54:03.510" v="19" actId="47"/>
        <pc:sldMkLst>
          <pc:docMk/>
          <pc:sldMk cId="3356285317" sldId="289"/>
        </pc:sldMkLst>
      </pc:sldChg>
      <pc:sldChg chg="del">
        <pc:chgData name="Matthieu De Mari" userId="dfb708c9-d8dc-439f-9a3b-c772bf4a311c" providerId="ADAL" clId="{8EE40018-26BD-4A7B-8D17-70AC8417C2D0}" dt="2022-11-16T06:54:03.510" v="19" actId="47"/>
        <pc:sldMkLst>
          <pc:docMk/>
          <pc:sldMk cId="473860244" sldId="290"/>
        </pc:sldMkLst>
      </pc:sldChg>
      <pc:sldChg chg="del">
        <pc:chgData name="Matthieu De Mari" userId="dfb708c9-d8dc-439f-9a3b-c772bf4a311c" providerId="ADAL" clId="{8EE40018-26BD-4A7B-8D17-70AC8417C2D0}" dt="2022-11-16T06:54:03.510" v="19" actId="47"/>
        <pc:sldMkLst>
          <pc:docMk/>
          <pc:sldMk cId="290213158" sldId="291"/>
        </pc:sldMkLst>
      </pc:sldChg>
      <pc:sldChg chg="del">
        <pc:chgData name="Matthieu De Mari" userId="dfb708c9-d8dc-439f-9a3b-c772bf4a311c" providerId="ADAL" clId="{8EE40018-26BD-4A7B-8D17-70AC8417C2D0}" dt="2022-11-16T06:54:03.510" v="19" actId="47"/>
        <pc:sldMkLst>
          <pc:docMk/>
          <pc:sldMk cId="3717810270" sldId="292"/>
        </pc:sldMkLst>
      </pc:sldChg>
      <pc:sldChg chg="del">
        <pc:chgData name="Matthieu De Mari" userId="dfb708c9-d8dc-439f-9a3b-c772bf4a311c" providerId="ADAL" clId="{8EE40018-26BD-4A7B-8D17-70AC8417C2D0}" dt="2022-11-16T06:54:03.510" v="19" actId="47"/>
        <pc:sldMkLst>
          <pc:docMk/>
          <pc:sldMk cId="2783948156" sldId="293"/>
        </pc:sldMkLst>
      </pc:sldChg>
      <pc:sldChg chg="del">
        <pc:chgData name="Matthieu De Mari" userId="dfb708c9-d8dc-439f-9a3b-c772bf4a311c" providerId="ADAL" clId="{8EE40018-26BD-4A7B-8D17-70AC8417C2D0}" dt="2022-11-16T06:54:04.458" v="20" actId="47"/>
        <pc:sldMkLst>
          <pc:docMk/>
          <pc:sldMk cId="4179829315" sldId="294"/>
        </pc:sldMkLst>
      </pc:sldChg>
      <pc:sldChg chg="del">
        <pc:chgData name="Matthieu De Mari" userId="dfb708c9-d8dc-439f-9a3b-c772bf4a311c" providerId="ADAL" clId="{8EE40018-26BD-4A7B-8D17-70AC8417C2D0}" dt="2022-11-16T06:54:12.971" v="26" actId="47"/>
        <pc:sldMkLst>
          <pc:docMk/>
          <pc:sldMk cId="709624762" sldId="295"/>
        </pc:sldMkLst>
      </pc:sldChg>
      <pc:sldChg chg="del">
        <pc:chgData name="Matthieu De Mari" userId="dfb708c9-d8dc-439f-9a3b-c772bf4a311c" providerId="ADAL" clId="{8EE40018-26BD-4A7B-8D17-70AC8417C2D0}" dt="2022-11-16T06:54:11.293" v="25" actId="47"/>
        <pc:sldMkLst>
          <pc:docMk/>
          <pc:sldMk cId="2576857052" sldId="297"/>
        </pc:sldMkLst>
      </pc:sldChg>
      <pc:sldChg chg="del">
        <pc:chgData name="Matthieu De Mari" userId="dfb708c9-d8dc-439f-9a3b-c772bf4a311c" providerId="ADAL" clId="{8EE40018-26BD-4A7B-8D17-70AC8417C2D0}" dt="2022-11-16T06:54:04.458" v="20" actId="47"/>
        <pc:sldMkLst>
          <pc:docMk/>
          <pc:sldMk cId="1885656403" sldId="298"/>
        </pc:sldMkLst>
      </pc:sldChg>
      <pc:sldChg chg="modSp add mod">
        <pc:chgData name="Matthieu De Mari" userId="dfb708c9-d8dc-439f-9a3b-c772bf4a311c" providerId="ADAL" clId="{8EE40018-26BD-4A7B-8D17-70AC8417C2D0}" dt="2022-11-16T09:24:19.651" v="7542" actId="207"/>
        <pc:sldMkLst>
          <pc:docMk/>
          <pc:sldMk cId="2161190178" sldId="299"/>
        </pc:sldMkLst>
        <pc:spChg chg="mod">
          <ac:chgData name="Matthieu De Mari" userId="dfb708c9-d8dc-439f-9a3b-c772bf4a311c" providerId="ADAL" clId="{8EE40018-26BD-4A7B-8D17-70AC8417C2D0}" dt="2022-11-16T09:22:21.351" v="7479"/>
          <ac:spMkLst>
            <pc:docMk/>
            <pc:sldMk cId="2161190178" sldId="299"/>
            <ac:spMk id="2" creationId="{97C38712-EB65-4616-96D6-33BA9B87C8D3}"/>
          </ac:spMkLst>
        </pc:spChg>
        <pc:spChg chg="mod">
          <ac:chgData name="Matthieu De Mari" userId="dfb708c9-d8dc-439f-9a3b-c772bf4a311c" providerId="ADAL" clId="{8EE40018-26BD-4A7B-8D17-70AC8417C2D0}" dt="2022-11-16T09:22:51.801" v="7494" actId="20577"/>
          <ac:spMkLst>
            <pc:docMk/>
            <pc:sldMk cId="2161190178" sldId="299"/>
            <ac:spMk id="4" creationId="{5399EDF6-A627-45EA-8B4E-4EB7B5AECE32}"/>
          </ac:spMkLst>
        </pc:spChg>
        <pc:spChg chg="mod">
          <ac:chgData name="Matthieu De Mari" userId="dfb708c9-d8dc-439f-9a3b-c772bf4a311c" providerId="ADAL" clId="{8EE40018-26BD-4A7B-8D17-70AC8417C2D0}" dt="2022-11-16T09:24:19.651" v="7542" actId="207"/>
          <ac:spMkLst>
            <pc:docMk/>
            <pc:sldMk cId="2161190178" sldId="299"/>
            <ac:spMk id="8" creationId="{317EBCDF-AF94-4764-9BFD-2B84E5C3F6C5}"/>
          </ac:spMkLst>
        </pc:spChg>
        <pc:graphicFrameChg chg="mod">
          <ac:chgData name="Matthieu De Mari" userId="dfb708c9-d8dc-439f-9a3b-c772bf4a311c" providerId="ADAL" clId="{8EE40018-26BD-4A7B-8D17-70AC8417C2D0}" dt="2022-11-16T09:22:38.881" v="7487" actId="20577"/>
          <ac:graphicFrameMkLst>
            <pc:docMk/>
            <pc:sldMk cId="2161190178" sldId="299"/>
            <ac:graphicFrameMk id="7" creationId="{BA152880-B18E-4280-B4E6-A8C33492EC97}"/>
          </ac:graphicFrameMkLst>
        </pc:graphicFrameChg>
        <pc:graphicFrameChg chg="mod">
          <ac:chgData name="Matthieu De Mari" userId="dfb708c9-d8dc-439f-9a3b-c772bf4a311c" providerId="ADAL" clId="{8EE40018-26BD-4A7B-8D17-70AC8417C2D0}" dt="2022-11-16T09:22:31.561" v="7483" actId="20577"/>
          <ac:graphicFrameMkLst>
            <pc:docMk/>
            <pc:sldMk cId="2161190178" sldId="299"/>
            <ac:graphicFrameMk id="9" creationId="{7E787324-96AB-4EB4-9953-71DB07B4865D}"/>
          </ac:graphicFrameMkLst>
        </pc:graphicFrameChg>
      </pc:sldChg>
      <pc:sldChg chg="del">
        <pc:chgData name="Matthieu De Mari" userId="dfb708c9-d8dc-439f-9a3b-c772bf4a311c" providerId="ADAL" clId="{8EE40018-26BD-4A7B-8D17-70AC8417C2D0}" dt="2022-11-16T06:54:04.458" v="20" actId="47"/>
        <pc:sldMkLst>
          <pc:docMk/>
          <pc:sldMk cId="3768793426" sldId="299"/>
        </pc:sldMkLst>
      </pc:sldChg>
      <pc:sldChg chg="del">
        <pc:chgData name="Matthieu De Mari" userId="dfb708c9-d8dc-439f-9a3b-c772bf4a311c" providerId="ADAL" clId="{8EE40018-26BD-4A7B-8D17-70AC8417C2D0}" dt="2022-11-16T06:54:07.519" v="22" actId="47"/>
        <pc:sldMkLst>
          <pc:docMk/>
          <pc:sldMk cId="902380433" sldId="300"/>
        </pc:sldMkLst>
      </pc:sldChg>
      <pc:sldChg chg="del">
        <pc:chgData name="Matthieu De Mari" userId="dfb708c9-d8dc-439f-9a3b-c772bf4a311c" providerId="ADAL" clId="{8EE40018-26BD-4A7B-8D17-70AC8417C2D0}" dt="2022-11-16T06:54:08.404" v="23" actId="47"/>
        <pc:sldMkLst>
          <pc:docMk/>
          <pc:sldMk cId="2202284175" sldId="301"/>
        </pc:sldMkLst>
      </pc:sldChg>
      <pc:sldChg chg="del">
        <pc:chgData name="Matthieu De Mari" userId="dfb708c9-d8dc-439f-9a3b-c772bf4a311c" providerId="ADAL" clId="{8EE40018-26BD-4A7B-8D17-70AC8417C2D0}" dt="2022-11-16T06:54:09.190" v="24" actId="47"/>
        <pc:sldMkLst>
          <pc:docMk/>
          <pc:sldMk cId="1547433389" sldId="302"/>
        </pc:sldMkLst>
      </pc:sldChg>
      <pc:sldChg chg="del">
        <pc:chgData name="Matthieu De Mari" userId="dfb708c9-d8dc-439f-9a3b-c772bf4a311c" providerId="ADAL" clId="{8EE40018-26BD-4A7B-8D17-70AC8417C2D0}" dt="2022-11-16T06:54:04.458" v="20" actId="47"/>
        <pc:sldMkLst>
          <pc:docMk/>
          <pc:sldMk cId="3335250243" sldId="303"/>
        </pc:sldMkLst>
      </pc:sldChg>
      <pc:sldChg chg="del">
        <pc:chgData name="Matthieu De Mari" userId="dfb708c9-d8dc-439f-9a3b-c772bf4a311c" providerId="ADAL" clId="{8EE40018-26BD-4A7B-8D17-70AC8417C2D0}" dt="2022-11-16T06:54:03.510" v="19" actId="47"/>
        <pc:sldMkLst>
          <pc:docMk/>
          <pc:sldMk cId="349456406" sldId="305"/>
        </pc:sldMkLst>
      </pc:sldChg>
      <pc:sldChg chg="del">
        <pc:chgData name="Matthieu De Mari" userId="dfb708c9-d8dc-439f-9a3b-c772bf4a311c" providerId="ADAL" clId="{8EE40018-26BD-4A7B-8D17-70AC8417C2D0}" dt="2022-11-16T06:54:06.554" v="21" actId="47"/>
        <pc:sldMkLst>
          <pc:docMk/>
          <pc:sldMk cId="1917974936" sldId="307"/>
        </pc:sldMkLst>
      </pc:sldChg>
      <pc:sldChg chg="del">
        <pc:chgData name="Matthieu De Mari" userId="dfb708c9-d8dc-439f-9a3b-c772bf4a311c" providerId="ADAL" clId="{8EE40018-26BD-4A7B-8D17-70AC8417C2D0}" dt="2022-11-16T06:54:06.554" v="21" actId="47"/>
        <pc:sldMkLst>
          <pc:docMk/>
          <pc:sldMk cId="2278752964" sldId="309"/>
        </pc:sldMkLst>
      </pc:sldChg>
      <pc:sldChg chg="del">
        <pc:chgData name="Matthieu De Mari" userId="dfb708c9-d8dc-439f-9a3b-c772bf4a311c" providerId="ADAL" clId="{8EE40018-26BD-4A7B-8D17-70AC8417C2D0}" dt="2022-11-16T06:54:06.554" v="21" actId="47"/>
        <pc:sldMkLst>
          <pc:docMk/>
          <pc:sldMk cId="3317882412" sldId="310"/>
        </pc:sldMkLst>
      </pc:sldChg>
      <pc:sldChg chg="del">
        <pc:chgData name="Matthieu De Mari" userId="dfb708c9-d8dc-439f-9a3b-c772bf4a311c" providerId="ADAL" clId="{8EE40018-26BD-4A7B-8D17-70AC8417C2D0}" dt="2022-11-16T06:54:06.554" v="21" actId="47"/>
        <pc:sldMkLst>
          <pc:docMk/>
          <pc:sldMk cId="3051144984" sldId="311"/>
        </pc:sldMkLst>
      </pc:sldChg>
      <pc:sldChg chg="delSp modSp add mod ord">
        <pc:chgData name="Matthieu De Mari" userId="dfb708c9-d8dc-439f-9a3b-c772bf4a311c" providerId="ADAL" clId="{8EE40018-26BD-4A7B-8D17-70AC8417C2D0}" dt="2022-11-16T09:35:21.416" v="8065" actId="5793"/>
        <pc:sldMkLst>
          <pc:docMk/>
          <pc:sldMk cId="585312994" sldId="313"/>
        </pc:sldMkLst>
        <pc:spChg chg="mod">
          <ac:chgData name="Matthieu De Mari" userId="dfb708c9-d8dc-439f-9a3b-c772bf4a311c" providerId="ADAL" clId="{8EE40018-26BD-4A7B-8D17-70AC8417C2D0}" dt="2022-11-16T09:24:05.950" v="7538"/>
          <ac:spMkLst>
            <pc:docMk/>
            <pc:sldMk cId="585312994" sldId="313"/>
            <ac:spMk id="2" creationId="{A444AB6F-5999-4074-9E40-17BB01C5731A}"/>
          </ac:spMkLst>
        </pc:spChg>
        <pc:spChg chg="mod">
          <ac:chgData name="Matthieu De Mari" userId="dfb708c9-d8dc-439f-9a3b-c772bf4a311c" providerId="ADAL" clId="{8EE40018-26BD-4A7B-8D17-70AC8417C2D0}" dt="2022-11-16T09:35:21.416" v="8065" actId="5793"/>
          <ac:spMkLst>
            <pc:docMk/>
            <pc:sldMk cId="585312994" sldId="313"/>
            <ac:spMk id="3" creationId="{8498DCDA-D7C7-42F2-ACC9-65962DF9399D}"/>
          </ac:spMkLst>
        </pc:spChg>
        <pc:spChg chg="mod">
          <ac:chgData name="Matthieu De Mari" userId="dfb708c9-d8dc-439f-9a3b-c772bf4a311c" providerId="ADAL" clId="{8EE40018-26BD-4A7B-8D17-70AC8417C2D0}" dt="2022-11-16T09:25:01.010" v="7610" actId="403"/>
          <ac:spMkLst>
            <pc:docMk/>
            <pc:sldMk cId="585312994" sldId="313"/>
            <ac:spMk id="5" creationId="{A6F6A81F-02D6-412C-BA11-892D93F00BCB}"/>
          </ac:spMkLst>
        </pc:spChg>
        <pc:spChg chg="del mod">
          <ac:chgData name="Matthieu De Mari" userId="dfb708c9-d8dc-439f-9a3b-c772bf4a311c" providerId="ADAL" clId="{8EE40018-26BD-4A7B-8D17-70AC8417C2D0}" dt="2022-11-16T09:25:15.790" v="7613" actId="478"/>
          <ac:spMkLst>
            <pc:docMk/>
            <pc:sldMk cId="585312994" sldId="313"/>
            <ac:spMk id="7" creationId="{658495B9-7D81-4995-BE71-C827D37C7801}"/>
          </ac:spMkLst>
        </pc:spChg>
      </pc:sldChg>
      <pc:sldChg chg="del">
        <pc:chgData name="Matthieu De Mari" userId="dfb708c9-d8dc-439f-9a3b-c772bf4a311c" providerId="ADAL" clId="{8EE40018-26BD-4A7B-8D17-70AC8417C2D0}" dt="2022-11-16T06:54:06.554" v="21" actId="47"/>
        <pc:sldMkLst>
          <pc:docMk/>
          <pc:sldMk cId="666448182" sldId="313"/>
        </pc:sldMkLst>
      </pc:sldChg>
      <pc:sldChg chg="del">
        <pc:chgData name="Matthieu De Mari" userId="dfb708c9-d8dc-439f-9a3b-c772bf4a311c" providerId="ADAL" clId="{8EE40018-26BD-4A7B-8D17-70AC8417C2D0}" dt="2022-11-16T06:54:06.554" v="21" actId="47"/>
        <pc:sldMkLst>
          <pc:docMk/>
          <pc:sldMk cId="1701431758" sldId="314"/>
        </pc:sldMkLst>
      </pc:sldChg>
      <pc:sldChg chg="del">
        <pc:chgData name="Matthieu De Mari" userId="dfb708c9-d8dc-439f-9a3b-c772bf4a311c" providerId="ADAL" clId="{8EE40018-26BD-4A7B-8D17-70AC8417C2D0}" dt="2022-11-16T06:54:06.554" v="21" actId="47"/>
        <pc:sldMkLst>
          <pc:docMk/>
          <pc:sldMk cId="1813469429" sldId="315"/>
        </pc:sldMkLst>
      </pc:sldChg>
      <pc:sldChg chg="del">
        <pc:chgData name="Matthieu De Mari" userId="dfb708c9-d8dc-439f-9a3b-c772bf4a311c" providerId="ADAL" clId="{8EE40018-26BD-4A7B-8D17-70AC8417C2D0}" dt="2022-11-16T06:54:07.519" v="22" actId="47"/>
        <pc:sldMkLst>
          <pc:docMk/>
          <pc:sldMk cId="3619476332" sldId="316"/>
        </pc:sldMkLst>
      </pc:sldChg>
      <pc:sldChg chg="del">
        <pc:chgData name="Matthieu De Mari" userId="dfb708c9-d8dc-439f-9a3b-c772bf4a311c" providerId="ADAL" clId="{8EE40018-26BD-4A7B-8D17-70AC8417C2D0}" dt="2022-11-16T06:54:07.519" v="22" actId="47"/>
        <pc:sldMkLst>
          <pc:docMk/>
          <pc:sldMk cId="3133188960" sldId="317"/>
        </pc:sldMkLst>
      </pc:sldChg>
      <pc:sldChg chg="del">
        <pc:chgData name="Matthieu De Mari" userId="dfb708c9-d8dc-439f-9a3b-c772bf4a311c" providerId="ADAL" clId="{8EE40018-26BD-4A7B-8D17-70AC8417C2D0}" dt="2022-11-16T06:54:07.519" v="22" actId="47"/>
        <pc:sldMkLst>
          <pc:docMk/>
          <pc:sldMk cId="913491245" sldId="318"/>
        </pc:sldMkLst>
      </pc:sldChg>
      <pc:sldChg chg="del">
        <pc:chgData name="Matthieu De Mari" userId="dfb708c9-d8dc-439f-9a3b-c772bf4a311c" providerId="ADAL" clId="{8EE40018-26BD-4A7B-8D17-70AC8417C2D0}" dt="2022-11-16T06:54:07.519" v="22" actId="47"/>
        <pc:sldMkLst>
          <pc:docMk/>
          <pc:sldMk cId="369927457" sldId="319"/>
        </pc:sldMkLst>
      </pc:sldChg>
      <pc:sldChg chg="del">
        <pc:chgData name="Matthieu De Mari" userId="dfb708c9-d8dc-439f-9a3b-c772bf4a311c" providerId="ADAL" clId="{8EE40018-26BD-4A7B-8D17-70AC8417C2D0}" dt="2022-11-16T06:54:07.519" v="22" actId="47"/>
        <pc:sldMkLst>
          <pc:docMk/>
          <pc:sldMk cId="868347224" sldId="320"/>
        </pc:sldMkLst>
      </pc:sldChg>
      <pc:sldChg chg="del">
        <pc:chgData name="Matthieu De Mari" userId="dfb708c9-d8dc-439f-9a3b-c772bf4a311c" providerId="ADAL" clId="{8EE40018-26BD-4A7B-8D17-70AC8417C2D0}" dt="2022-11-16T06:54:07.519" v="22" actId="47"/>
        <pc:sldMkLst>
          <pc:docMk/>
          <pc:sldMk cId="2901421326" sldId="321"/>
        </pc:sldMkLst>
      </pc:sldChg>
      <pc:sldChg chg="del">
        <pc:chgData name="Matthieu De Mari" userId="dfb708c9-d8dc-439f-9a3b-c772bf4a311c" providerId="ADAL" clId="{8EE40018-26BD-4A7B-8D17-70AC8417C2D0}" dt="2022-11-16T06:54:07.519" v="22" actId="47"/>
        <pc:sldMkLst>
          <pc:docMk/>
          <pc:sldMk cId="386318379" sldId="322"/>
        </pc:sldMkLst>
      </pc:sldChg>
      <pc:sldChg chg="del">
        <pc:chgData name="Matthieu De Mari" userId="dfb708c9-d8dc-439f-9a3b-c772bf4a311c" providerId="ADAL" clId="{8EE40018-26BD-4A7B-8D17-70AC8417C2D0}" dt="2022-11-16T06:54:07.519" v="22" actId="47"/>
        <pc:sldMkLst>
          <pc:docMk/>
          <pc:sldMk cId="535785749" sldId="323"/>
        </pc:sldMkLst>
      </pc:sldChg>
      <pc:sldChg chg="del">
        <pc:chgData name="Matthieu De Mari" userId="dfb708c9-d8dc-439f-9a3b-c772bf4a311c" providerId="ADAL" clId="{8EE40018-26BD-4A7B-8D17-70AC8417C2D0}" dt="2022-11-16T06:54:07.519" v="22" actId="47"/>
        <pc:sldMkLst>
          <pc:docMk/>
          <pc:sldMk cId="573807039" sldId="324"/>
        </pc:sldMkLst>
      </pc:sldChg>
      <pc:sldChg chg="del">
        <pc:chgData name="Matthieu De Mari" userId="dfb708c9-d8dc-439f-9a3b-c772bf4a311c" providerId="ADAL" clId="{8EE40018-26BD-4A7B-8D17-70AC8417C2D0}" dt="2022-11-16T06:54:07.519" v="22" actId="47"/>
        <pc:sldMkLst>
          <pc:docMk/>
          <pc:sldMk cId="3026304390" sldId="325"/>
        </pc:sldMkLst>
      </pc:sldChg>
      <pc:sldChg chg="del">
        <pc:chgData name="Matthieu De Mari" userId="dfb708c9-d8dc-439f-9a3b-c772bf4a311c" providerId="ADAL" clId="{8EE40018-26BD-4A7B-8D17-70AC8417C2D0}" dt="2022-11-16T06:54:07.519" v="22" actId="47"/>
        <pc:sldMkLst>
          <pc:docMk/>
          <pc:sldMk cId="4144845603" sldId="326"/>
        </pc:sldMkLst>
      </pc:sldChg>
      <pc:sldChg chg="del">
        <pc:chgData name="Matthieu De Mari" userId="dfb708c9-d8dc-439f-9a3b-c772bf4a311c" providerId="ADAL" clId="{8EE40018-26BD-4A7B-8D17-70AC8417C2D0}" dt="2022-11-16T06:54:07.519" v="22" actId="47"/>
        <pc:sldMkLst>
          <pc:docMk/>
          <pc:sldMk cId="2128704617" sldId="328"/>
        </pc:sldMkLst>
      </pc:sldChg>
      <pc:sldChg chg="del">
        <pc:chgData name="Matthieu De Mari" userId="dfb708c9-d8dc-439f-9a3b-c772bf4a311c" providerId="ADAL" clId="{8EE40018-26BD-4A7B-8D17-70AC8417C2D0}" dt="2022-11-16T06:54:07.519" v="22" actId="47"/>
        <pc:sldMkLst>
          <pc:docMk/>
          <pc:sldMk cId="1228181526" sldId="329"/>
        </pc:sldMkLst>
      </pc:sldChg>
      <pc:sldChg chg="del">
        <pc:chgData name="Matthieu De Mari" userId="dfb708c9-d8dc-439f-9a3b-c772bf4a311c" providerId="ADAL" clId="{8EE40018-26BD-4A7B-8D17-70AC8417C2D0}" dt="2022-11-16T06:54:07.519" v="22" actId="47"/>
        <pc:sldMkLst>
          <pc:docMk/>
          <pc:sldMk cId="1086607777" sldId="331"/>
        </pc:sldMkLst>
      </pc:sldChg>
      <pc:sldChg chg="del">
        <pc:chgData name="Matthieu De Mari" userId="dfb708c9-d8dc-439f-9a3b-c772bf4a311c" providerId="ADAL" clId="{8EE40018-26BD-4A7B-8D17-70AC8417C2D0}" dt="2022-11-16T06:54:08.404" v="23" actId="47"/>
        <pc:sldMkLst>
          <pc:docMk/>
          <pc:sldMk cId="3744088925" sldId="332"/>
        </pc:sldMkLst>
      </pc:sldChg>
      <pc:sldChg chg="del">
        <pc:chgData name="Matthieu De Mari" userId="dfb708c9-d8dc-439f-9a3b-c772bf4a311c" providerId="ADAL" clId="{8EE40018-26BD-4A7B-8D17-70AC8417C2D0}" dt="2022-11-16T06:54:08.404" v="23" actId="47"/>
        <pc:sldMkLst>
          <pc:docMk/>
          <pc:sldMk cId="1824898086" sldId="334"/>
        </pc:sldMkLst>
      </pc:sldChg>
      <pc:sldChg chg="del">
        <pc:chgData name="Matthieu De Mari" userId="dfb708c9-d8dc-439f-9a3b-c772bf4a311c" providerId="ADAL" clId="{8EE40018-26BD-4A7B-8D17-70AC8417C2D0}" dt="2022-11-16T06:54:13.895" v="27" actId="47"/>
        <pc:sldMkLst>
          <pc:docMk/>
          <pc:sldMk cId="3704706604" sldId="335"/>
        </pc:sldMkLst>
      </pc:sldChg>
      <pc:sldChg chg="del">
        <pc:chgData name="Matthieu De Mari" userId="dfb708c9-d8dc-439f-9a3b-c772bf4a311c" providerId="ADAL" clId="{8EE40018-26BD-4A7B-8D17-70AC8417C2D0}" dt="2022-11-16T06:54:11.293" v="25" actId="47"/>
        <pc:sldMkLst>
          <pc:docMk/>
          <pc:sldMk cId="503014896" sldId="336"/>
        </pc:sldMkLst>
      </pc:sldChg>
      <pc:sldChg chg="del">
        <pc:chgData name="Matthieu De Mari" userId="dfb708c9-d8dc-439f-9a3b-c772bf4a311c" providerId="ADAL" clId="{8EE40018-26BD-4A7B-8D17-70AC8417C2D0}" dt="2022-11-16T06:54:11.293" v="25" actId="47"/>
        <pc:sldMkLst>
          <pc:docMk/>
          <pc:sldMk cId="1757180629" sldId="338"/>
        </pc:sldMkLst>
      </pc:sldChg>
      <pc:sldChg chg="del">
        <pc:chgData name="Matthieu De Mari" userId="dfb708c9-d8dc-439f-9a3b-c772bf4a311c" providerId="ADAL" clId="{8EE40018-26BD-4A7B-8D17-70AC8417C2D0}" dt="2022-11-16T06:54:11.293" v="25" actId="47"/>
        <pc:sldMkLst>
          <pc:docMk/>
          <pc:sldMk cId="3251712844" sldId="339"/>
        </pc:sldMkLst>
      </pc:sldChg>
      <pc:sldChg chg="del">
        <pc:chgData name="Matthieu De Mari" userId="dfb708c9-d8dc-439f-9a3b-c772bf4a311c" providerId="ADAL" clId="{8EE40018-26BD-4A7B-8D17-70AC8417C2D0}" dt="2022-11-16T06:54:11.293" v="25" actId="47"/>
        <pc:sldMkLst>
          <pc:docMk/>
          <pc:sldMk cId="3000047863" sldId="341"/>
        </pc:sldMkLst>
      </pc:sldChg>
      <pc:sldChg chg="del">
        <pc:chgData name="Matthieu De Mari" userId="dfb708c9-d8dc-439f-9a3b-c772bf4a311c" providerId="ADAL" clId="{8EE40018-26BD-4A7B-8D17-70AC8417C2D0}" dt="2022-11-16T06:54:11.293" v="25" actId="47"/>
        <pc:sldMkLst>
          <pc:docMk/>
          <pc:sldMk cId="3607475250" sldId="342"/>
        </pc:sldMkLst>
      </pc:sldChg>
      <pc:sldChg chg="del">
        <pc:chgData name="Matthieu De Mari" userId="dfb708c9-d8dc-439f-9a3b-c772bf4a311c" providerId="ADAL" clId="{8EE40018-26BD-4A7B-8D17-70AC8417C2D0}" dt="2022-11-16T06:54:11.293" v="25" actId="47"/>
        <pc:sldMkLst>
          <pc:docMk/>
          <pc:sldMk cId="2202386436" sldId="343"/>
        </pc:sldMkLst>
      </pc:sldChg>
      <pc:sldChg chg="del">
        <pc:chgData name="Matthieu De Mari" userId="dfb708c9-d8dc-439f-9a3b-c772bf4a311c" providerId="ADAL" clId="{8EE40018-26BD-4A7B-8D17-70AC8417C2D0}" dt="2022-11-16T06:54:14.637" v="28" actId="47"/>
        <pc:sldMkLst>
          <pc:docMk/>
          <pc:sldMk cId="4222503966" sldId="345"/>
        </pc:sldMkLst>
      </pc:sldChg>
      <pc:sldChg chg="modSp add del mod">
        <pc:chgData name="Matthieu De Mari" userId="dfb708c9-d8dc-439f-9a3b-c772bf4a311c" providerId="ADAL" clId="{8EE40018-26BD-4A7B-8D17-70AC8417C2D0}" dt="2022-11-16T06:54:26.067" v="39" actId="20577"/>
        <pc:sldMkLst>
          <pc:docMk/>
          <pc:sldMk cId="1036081419" sldId="346"/>
        </pc:sldMkLst>
        <pc:spChg chg="mod">
          <ac:chgData name="Matthieu De Mari" userId="dfb708c9-d8dc-439f-9a3b-c772bf4a311c" providerId="ADAL" clId="{8EE40018-26BD-4A7B-8D17-70AC8417C2D0}" dt="2022-11-16T06:54:19.175" v="32" actId="20577"/>
          <ac:spMkLst>
            <pc:docMk/>
            <pc:sldMk cId="1036081419" sldId="346"/>
            <ac:spMk id="2" creationId="{11A08BA8-9DEC-4471-8590-434E8D8BB4A0}"/>
          </ac:spMkLst>
        </pc:spChg>
        <pc:spChg chg="mod">
          <ac:chgData name="Matthieu De Mari" userId="dfb708c9-d8dc-439f-9a3b-c772bf4a311c" providerId="ADAL" clId="{8EE40018-26BD-4A7B-8D17-70AC8417C2D0}" dt="2022-11-16T06:54:21.725" v="35" actId="20577"/>
          <ac:spMkLst>
            <pc:docMk/>
            <pc:sldMk cId="1036081419" sldId="346"/>
            <ac:spMk id="3" creationId="{47E3549C-D723-41E6-8478-270ACE043694}"/>
          </ac:spMkLst>
        </pc:spChg>
        <pc:spChg chg="mod">
          <ac:chgData name="Matthieu De Mari" userId="dfb708c9-d8dc-439f-9a3b-c772bf4a311c" providerId="ADAL" clId="{8EE40018-26BD-4A7B-8D17-70AC8417C2D0}" dt="2022-11-16T06:54:26.067" v="39" actId="20577"/>
          <ac:spMkLst>
            <pc:docMk/>
            <pc:sldMk cId="1036081419" sldId="346"/>
            <ac:spMk id="4" creationId="{7E420A50-DCDA-4FEF-986F-775F53063E3A}"/>
          </ac:spMkLst>
        </pc:spChg>
      </pc:sldChg>
      <pc:sldChg chg="del">
        <pc:chgData name="Matthieu De Mari" userId="dfb708c9-d8dc-439f-9a3b-c772bf4a311c" providerId="ADAL" clId="{8EE40018-26BD-4A7B-8D17-70AC8417C2D0}" dt="2022-11-16T06:54:11.293" v="25" actId="47"/>
        <pc:sldMkLst>
          <pc:docMk/>
          <pc:sldMk cId="2902606749" sldId="350"/>
        </pc:sldMkLst>
      </pc:sldChg>
      <pc:sldChg chg="del">
        <pc:chgData name="Matthieu De Mari" userId="dfb708c9-d8dc-439f-9a3b-c772bf4a311c" providerId="ADAL" clId="{8EE40018-26BD-4A7B-8D17-70AC8417C2D0}" dt="2022-11-16T06:54:11.293" v="25" actId="47"/>
        <pc:sldMkLst>
          <pc:docMk/>
          <pc:sldMk cId="1008855396" sldId="352"/>
        </pc:sldMkLst>
      </pc:sldChg>
      <pc:sldChg chg="del">
        <pc:chgData name="Matthieu De Mari" userId="dfb708c9-d8dc-439f-9a3b-c772bf4a311c" providerId="ADAL" clId="{8EE40018-26BD-4A7B-8D17-70AC8417C2D0}" dt="2022-11-16T06:54:11.293" v="25" actId="47"/>
        <pc:sldMkLst>
          <pc:docMk/>
          <pc:sldMk cId="1005123530" sldId="353"/>
        </pc:sldMkLst>
      </pc:sldChg>
      <pc:sldChg chg="del">
        <pc:chgData name="Matthieu De Mari" userId="dfb708c9-d8dc-439f-9a3b-c772bf4a311c" providerId="ADAL" clId="{8EE40018-26BD-4A7B-8D17-70AC8417C2D0}" dt="2022-11-16T06:54:11.293" v="25" actId="47"/>
        <pc:sldMkLst>
          <pc:docMk/>
          <pc:sldMk cId="304430080" sldId="354"/>
        </pc:sldMkLst>
      </pc:sldChg>
      <pc:sldChg chg="del">
        <pc:chgData name="Matthieu De Mari" userId="dfb708c9-d8dc-439f-9a3b-c772bf4a311c" providerId="ADAL" clId="{8EE40018-26BD-4A7B-8D17-70AC8417C2D0}" dt="2022-11-16T06:54:11.293" v="25" actId="47"/>
        <pc:sldMkLst>
          <pc:docMk/>
          <pc:sldMk cId="2530765258" sldId="355"/>
        </pc:sldMkLst>
      </pc:sldChg>
      <pc:sldChg chg="del">
        <pc:chgData name="Matthieu De Mari" userId="dfb708c9-d8dc-439f-9a3b-c772bf4a311c" providerId="ADAL" clId="{8EE40018-26BD-4A7B-8D17-70AC8417C2D0}" dt="2022-11-16T06:54:11.293" v="25" actId="47"/>
        <pc:sldMkLst>
          <pc:docMk/>
          <pc:sldMk cId="2900566505" sldId="356"/>
        </pc:sldMkLst>
      </pc:sldChg>
      <pc:sldChg chg="del">
        <pc:chgData name="Matthieu De Mari" userId="dfb708c9-d8dc-439f-9a3b-c772bf4a311c" providerId="ADAL" clId="{8EE40018-26BD-4A7B-8D17-70AC8417C2D0}" dt="2022-11-16T06:54:11.293" v="25" actId="47"/>
        <pc:sldMkLst>
          <pc:docMk/>
          <pc:sldMk cId="151041797" sldId="357"/>
        </pc:sldMkLst>
      </pc:sldChg>
      <pc:sldChg chg="del">
        <pc:chgData name="Matthieu De Mari" userId="dfb708c9-d8dc-439f-9a3b-c772bf4a311c" providerId="ADAL" clId="{8EE40018-26BD-4A7B-8D17-70AC8417C2D0}" dt="2022-11-16T06:54:11.293" v="25" actId="47"/>
        <pc:sldMkLst>
          <pc:docMk/>
          <pc:sldMk cId="2341017383" sldId="358"/>
        </pc:sldMkLst>
      </pc:sldChg>
      <pc:sldChg chg="del">
        <pc:chgData name="Matthieu De Mari" userId="dfb708c9-d8dc-439f-9a3b-c772bf4a311c" providerId="ADAL" clId="{8EE40018-26BD-4A7B-8D17-70AC8417C2D0}" dt="2022-11-16T06:54:12.971" v="26" actId="47"/>
        <pc:sldMkLst>
          <pc:docMk/>
          <pc:sldMk cId="843036564" sldId="360"/>
        </pc:sldMkLst>
      </pc:sldChg>
      <pc:sldChg chg="del">
        <pc:chgData name="Matthieu De Mari" userId="dfb708c9-d8dc-439f-9a3b-c772bf4a311c" providerId="ADAL" clId="{8EE40018-26BD-4A7B-8D17-70AC8417C2D0}" dt="2022-11-16T06:54:12.971" v="26" actId="47"/>
        <pc:sldMkLst>
          <pc:docMk/>
          <pc:sldMk cId="1543635220" sldId="363"/>
        </pc:sldMkLst>
      </pc:sldChg>
      <pc:sldChg chg="del">
        <pc:chgData name="Matthieu De Mari" userId="dfb708c9-d8dc-439f-9a3b-c772bf4a311c" providerId="ADAL" clId="{8EE40018-26BD-4A7B-8D17-70AC8417C2D0}" dt="2022-11-16T06:54:12.971" v="26" actId="47"/>
        <pc:sldMkLst>
          <pc:docMk/>
          <pc:sldMk cId="467323081" sldId="364"/>
        </pc:sldMkLst>
      </pc:sldChg>
      <pc:sldChg chg="del">
        <pc:chgData name="Matthieu De Mari" userId="dfb708c9-d8dc-439f-9a3b-c772bf4a311c" providerId="ADAL" clId="{8EE40018-26BD-4A7B-8D17-70AC8417C2D0}" dt="2022-11-16T06:54:12.971" v="26" actId="47"/>
        <pc:sldMkLst>
          <pc:docMk/>
          <pc:sldMk cId="2557491043" sldId="365"/>
        </pc:sldMkLst>
      </pc:sldChg>
      <pc:sldChg chg="del">
        <pc:chgData name="Matthieu De Mari" userId="dfb708c9-d8dc-439f-9a3b-c772bf4a311c" providerId="ADAL" clId="{8EE40018-26BD-4A7B-8D17-70AC8417C2D0}" dt="2022-11-16T06:54:12.971" v="26" actId="47"/>
        <pc:sldMkLst>
          <pc:docMk/>
          <pc:sldMk cId="30137941" sldId="366"/>
        </pc:sldMkLst>
      </pc:sldChg>
      <pc:sldChg chg="del">
        <pc:chgData name="Matthieu De Mari" userId="dfb708c9-d8dc-439f-9a3b-c772bf4a311c" providerId="ADAL" clId="{8EE40018-26BD-4A7B-8D17-70AC8417C2D0}" dt="2022-11-16T06:54:12.971" v="26" actId="47"/>
        <pc:sldMkLst>
          <pc:docMk/>
          <pc:sldMk cId="2759705435" sldId="367"/>
        </pc:sldMkLst>
      </pc:sldChg>
      <pc:sldChg chg="del">
        <pc:chgData name="Matthieu De Mari" userId="dfb708c9-d8dc-439f-9a3b-c772bf4a311c" providerId="ADAL" clId="{8EE40018-26BD-4A7B-8D17-70AC8417C2D0}" dt="2022-11-16T06:54:12.971" v="26" actId="47"/>
        <pc:sldMkLst>
          <pc:docMk/>
          <pc:sldMk cId="3578341878" sldId="368"/>
        </pc:sldMkLst>
      </pc:sldChg>
      <pc:sldChg chg="del">
        <pc:chgData name="Matthieu De Mari" userId="dfb708c9-d8dc-439f-9a3b-c772bf4a311c" providerId="ADAL" clId="{8EE40018-26BD-4A7B-8D17-70AC8417C2D0}" dt="2022-11-16T06:54:12.971" v="26" actId="47"/>
        <pc:sldMkLst>
          <pc:docMk/>
          <pc:sldMk cId="2979488587" sldId="369"/>
        </pc:sldMkLst>
      </pc:sldChg>
      <pc:sldChg chg="del">
        <pc:chgData name="Matthieu De Mari" userId="dfb708c9-d8dc-439f-9a3b-c772bf4a311c" providerId="ADAL" clId="{8EE40018-26BD-4A7B-8D17-70AC8417C2D0}" dt="2022-11-16T06:54:12.971" v="26" actId="47"/>
        <pc:sldMkLst>
          <pc:docMk/>
          <pc:sldMk cId="954723006" sldId="371"/>
        </pc:sldMkLst>
      </pc:sldChg>
      <pc:sldChg chg="del">
        <pc:chgData name="Matthieu De Mari" userId="dfb708c9-d8dc-439f-9a3b-c772bf4a311c" providerId="ADAL" clId="{8EE40018-26BD-4A7B-8D17-70AC8417C2D0}" dt="2022-11-16T06:54:12.971" v="26" actId="47"/>
        <pc:sldMkLst>
          <pc:docMk/>
          <pc:sldMk cId="1007393074" sldId="372"/>
        </pc:sldMkLst>
      </pc:sldChg>
      <pc:sldChg chg="del">
        <pc:chgData name="Matthieu De Mari" userId="dfb708c9-d8dc-439f-9a3b-c772bf4a311c" providerId="ADAL" clId="{8EE40018-26BD-4A7B-8D17-70AC8417C2D0}" dt="2022-11-16T06:54:12.971" v="26" actId="47"/>
        <pc:sldMkLst>
          <pc:docMk/>
          <pc:sldMk cId="4039951211" sldId="373"/>
        </pc:sldMkLst>
      </pc:sldChg>
      <pc:sldChg chg="del">
        <pc:chgData name="Matthieu De Mari" userId="dfb708c9-d8dc-439f-9a3b-c772bf4a311c" providerId="ADAL" clId="{8EE40018-26BD-4A7B-8D17-70AC8417C2D0}" dt="2022-11-16T06:54:12.971" v="26" actId="47"/>
        <pc:sldMkLst>
          <pc:docMk/>
          <pc:sldMk cId="3074715825" sldId="374"/>
        </pc:sldMkLst>
      </pc:sldChg>
      <pc:sldChg chg="del">
        <pc:chgData name="Matthieu De Mari" userId="dfb708c9-d8dc-439f-9a3b-c772bf4a311c" providerId="ADAL" clId="{8EE40018-26BD-4A7B-8D17-70AC8417C2D0}" dt="2022-11-16T06:54:13.895" v="27" actId="47"/>
        <pc:sldMkLst>
          <pc:docMk/>
          <pc:sldMk cId="1113800729" sldId="376"/>
        </pc:sldMkLst>
      </pc:sldChg>
      <pc:sldChg chg="modSp mod">
        <pc:chgData name="Matthieu De Mari" userId="dfb708c9-d8dc-439f-9a3b-c772bf4a311c" providerId="ADAL" clId="{8EE40018-26BD-4A7B-8D17-70AC8417C2D0}" dt="2022-11-16T06:53:49.572" v="12" actId="20577"/>
        <pc:sldMkLst>
          <pc:docMk/>
          <pc:sldMk cId="1040156172" sldId="377"/>
        </pc:sldMkLst>
        <pc:spChg chg="mod">
          <ac:chgData name="Matthieu De Mari" userId="dfb708c9-d8dc-439f-9a3b-c772bf4a311c" providerId="ADAL" clId="{8EE40018-26BD-4A7B-8D17-70AC8417C2D0}" dt="2022-11-16T06:53:49.572" v="12" actId="20577"/>
          <ac:spMkLst>
            <pc:docMk/>
            <pc:sldMk cId="1040156172" sldId="377"/>
            <ac:spMk id="2" creationId="{080CEB46-CC16-4D19-8C2C-AEE9471D8168}"/>
          </ac:spMkLst>
        </pc:spChg>
      </pc:sldChg>
      <pc:sldChg chg="addSp delSp modSp new mod modClrScheme chgLayout">
        <pc:chgData name="Matthieu De Mari" userId="dfb708c9-d8dc-439f-9a3b-c772bf4a311c" providerId="ADAL" clId="{8EE40018-26BD-4A7B-8D17-70AC8417C2D0}" dt="2022-11-16T08:24:22.958" v="6974" actId="20577"/>
        <pc:sldMkLst>
          <pc:docMk/>
          <pc:sldMk cId="2102240919" sldId="378"/>
        </pc:sldMkLst>
        <pc:spChg chg="mod ord">
          <ac:chgData name="Matthieu De Mari" userId="dfb708c9-d8dc-439f-9a3b-c772bf4a311c" providerId="ADAL" clId="{8EE40018-26BD-4A7B-8D17-70AC8417C2D0}" dt="2022-11-16T07:03:47.158" v="474" actId="700"/>
          <ac:spMkLst>
            <pc:docMk/>
            <pc:sldMk cId="2102240919" sldId="378"/>
            <ac:spMk id="2" creationId="{2B31A71E-22EF-7351-69C3-49A12FF0C15F}"/>
          </ac:spMkLst>
        </pc:spChg>
        <pc:spChg chg="del mod ord">
          <ac:chgData name="Matthieu De Mari" userId="dfb708c9-d8dc-439f-9a3b-c772bf4a311c" providerId="ADAL" clId="{8EE40018-26BD-4A7B-8D17-70AC8417C2D0}" dt="2022-11-16T06:58:33.414" v="93" actId="700"/>
          <ac:spMkLst>
            <pc:docMk/>
            <pc:sldMk cId="2102240919" sldId="378"/>
            <ac:spMk id="3" creationId="{64BCEB0E-ED6B-BD29-AFB3-ACC028F6A900}"/>
          </ac:spMkLst>
        </pc:spChg>
        <pc:spChg chg="add mod ord">
          <ac:chgData name="Matthieu De Mari" userId="dfb708c9-d8dc-439f-9a3b-c772bf4a311c" providerId="ADAL" clId="{8EE40018-26BD-4A7B-8D17-70AC8417C2D0}" dt="2022-11-16T08:24:22.958" v="6974" actId="20577"/>
          <ac:spMkLst>
            <pc:docMk/>
            <pc:sldMk cId="2102240919" sldId="378"/>
            <ac:spMk id="4" creationId="{61167C31-41F1-58EC-49B1-BE1AF7A8E13D}"/>
          </ac:spMkLst>
        </pc:spChg>
        <pc:spChg chg="add del mod ord">
          <ac:chgData name="Matthieu De Mari" userId="dfb708c9-d8dc-439f-9a3b-c772bf4a311c" providerId="ADAL" clId="{8EE40018-26BD-4A7B-8D17-70AC8417C2D0}" dt="2022-11-16T07:01:56.913" v="428" actId="478"/>
          <ac:spMkLst>
            <pc:docMk/>
            <pc:sldMk cId="2102240919" sldId="378"/>
            <ac:spMk id="5" creationId="{2E7EA135-DBC0-7020-F0E4-D357ACFA2107}"/>
          </ac:spMkLst>
        </pc:spChg>
      </pc:sldChg>
      <pc:sldChg chg="del">
        <pc:chgData name="Matthieu De Mari" userId="dfb708c9-d8dc-439f-9a3b-c772bf4a311c" providerId="ADAL" clId="{8EE40018-26BD-4A7B-8D17-70AC8417C2D0}" dt="2022-11-16T06:54:08.404" v="23" actId="47"/>
        <pc:sldMkLst>
          <pc:docMk/>
          <pc:sldMk cId="2236780210" sldId="378"/>
        </pc:sldMkLst>
      </pc:sldChg>
      <pc:sldChg chg="modSp new mod">
        <pc:chgData name="Matthieu De Mari" userId="dfb708c9-d8dc-439f-9a3b-c772bf4a311c" providerId="ADAL" clId="{8EE40018-26BD-4A7B-8D17-70AC8417C2D0}" dt="2022-11-16T07:12:14.976" v="1312" actId="20577"/>
        <pc:sldMkLst>
          <pc:docMk/>
          <pc:sldMk cId="2869851827" sldId="379"/>
        </pc:sldMkLst>
        <pc:spChg chg="mod">
          <ac:chgData name="Matthieu De Mari" userId="dfb708c9-d8dc-439f-9a3b-c772bf4a311c" providerId="ADAL" clId="{8EE40018-26BD-4A7B-8D17-70AC8417C2D0}" dt="2022-11-16T07:07:12.075" v="604" actId="20577"/>
          <ac:spMkLst>
            <pc:docMk/>
            <pc:sldMk cId="2869851827" sldId="379"/>
            <ac:spMk id="2" creationId="{F2941CB0-8783-AFA5-4679-4A0C84678455}"/>
          </ac:spMkLst>
        </pc:spChg>
        <pc:spChg chg="mod">
          <ac:chgData name="Matthieu De Mari" userId="dfb708c9-d8dc-439f-9a3b-c772bf4a311c" providerId="ADAL" clId="{8EE40018-26BD-4A7B-8D17-70AC8417C2D0}" dt="2022-11-16T07:12:14.976" v="1312" actId="20577"/>
          <ac:spMkLst>
            <pc:docMk/>
            <pc:sldMk cId="2869851827" sldId="379"/>
            <ac:spMk id="3" creationId="{D75CBEFE-1E34-9689-F127-9C649BD6EACA}"/>
          </ac:spMkLst>
        </pc:spChg>
      </pc:sldChg>
      <pc:sldChg chg="del">
        <pc:chgData name="Matthieu De Mari" userId="dfb708c9-d8dc-439f-9a3b-c772bf4a311c" providerId="ADAL" clId="{8EE40018-26BD-4A7B-8D17-70AC8417C2D0}" dt="2022-11-16T06:54:09.190" v="24" actId="47"/>
        <pc:sldMkLst>
          <pc:docMk/>
          <pc:sldMk cId="3686470996" sldId="379"/>
        </pc:sldMkLst>
      </pc:sldChg>
      <pc:sldChg chg="addSp delSp modSp new mod modClrScheme chgLayout">
        <pc:chgData name="Matthieu De Mari" userId="dfb708c9-d8dc-439f-9a3b-c772bf4a311c" providerId="ADAL" clId="{8EE40018-26BD-4A7B-8D17-70AC8417C2D0}" dt="2022-11-16T07:21:24.039" v="1562" actId="1076"/>
        <pc:sldMkLst>
          <pc:docMk/>
          <pc:sldMk cId="1174628089" sldId="380"/>
        </pc:sldMkLst>
        <pc:spChg chg="mod ord">
          <ac:chgData name="Matthieu De Mari" userId="dfb708c9-d8dc-439f-9a3b-c772bf4a311c" providerId="ADAL" clId="{8EE40018-26BD-4A7B-8D17-70AC8417C2D0}" dt="2022-11-16T07:17:12.679" v="1534" actId="700"/>
          <ac:spMkLst>
            <pc:docMk/>
            <pc:sldMk cId="1174628089" sldId="380"/>
            <ac:spMk id="2" creationId="{5876F96E-2941-74BC-F17E-3EE0BC3A9471}"/>
          </ac:spMkLst>
        </pc:spChg>
        <pc:spChg chg="del mod ord">
          <ac:chgData name="Matthieu De Mari" userId="dfb708c9-d8dc-439f-9a3b-c772bf4a311c" providerId="ADAL" clId="{8EE40018-26BD-4A7B-8D17-70AC8417C2D0}" dt="2022-11-16T07:13:17.951" v="1334" actId="700"/>
          <ac:spMkLst>
            <pc:docMk/>
            <pc:sldMk cId="1174628089" sldId="380"/>
            <ac:spMk id="3" creationId="{B7E34928-0B58-727A-C1C8-5FE142F6CF31}"/>
          </ac:spMkLst>
        </pc:spChg>
        <pc:spChg chg="add mod ord">
          <ac:chgData name="Matthieu De Mari" userId="dfb708c9-d8dc-439f-9a3b-c772bf4a311c" providerId="ADAL" clId="{8EE40018-26BD-4A7B-8D17-70AC8417C2D0}" dt="2022-11-16T07:17:24.072" v="1538" actId="14100"/>
          <ac:spMkLst>
            <pc:docMk/>
            <pc:sldMk cId="1174628089" sldId="380"/>
            <ac:spMk id="4" creationId="{9153A28C-95D3-2045-78E8-BEAFD0347A89}"/>
          </ac:spMkLst>
        </pc:spChg>
        <pc:spChg chg="add del mod ord">
          <ac:chgData name="Matthieu De Mari" userId="dfb708c9-d8dc-439f-9a3b-c772bf4a311c" providerId="ADAL" clId="{8EE40018-26BD-4A7B-8D17-70AC8417C2D0}" dt="2022-11-16T07:13:41.635" v="1416" actId="478"/>
          <ac:spMkLst>
            <pc:docMk/>
            <pc:sldMk cId="1174628089" sldId="380"/>
            <ac:spMk id="5" creationId="{53A47B7E-628D-E95F-3840-DB22A5816440}"/>
          </ac:spMkLst>
        </pc:spChg>
        <pc:picChg chg="add mod">
          <ac:chgData name="Matthieu De Mari" userId="dfb708c9-d8dc-439f-9a3b-c772bf4a311c" providerId="ADAL" clId="{8EE40018-26BD-4A7B-8D17-70AC8417C2D0}" dt="2022-11-16T07:21:09.388" v="1556" actId="14100"/>
          <ac:picMkLst>
            <pc:docMk/>
            <pc:sldMk cId="1174628089" sldId="380"/>
            <ac:picMk id="7" creationId="{B56C8823-C103-3CE1-B38D-3C48663B4AE1}"/>
          </ac:picMkLst>
        </pc:picChg>
        <pc:picChg chg="add mod modCrop">
          <ac:chgData name="Matthieu De Mari" userId="dfb708c9-d8dc-439f-9a3b-c772bf4a311c" providerId="ADAL" clId="{8EE40018-26BD-4A7B-8D17-70AC8417C2D0}" dt="2022-11-16T07:21:24.039" v="1562" actId="1076"/>
          <ac:picMkLst>
            <pc:docMk/>
            <pc:sldMk cId="1174628089" sldId="380"/>
            <ac:picMk id="9" creationId="{27054BCD-226C-642D-79D1-F83C787B61FB}"/>
          </ac:picMkLst>
        </pc:picChg>
        <pc:picChg chg="add mod">
          <ac:chgData name="Matthieu De Mari" userId="dfb708c9-d8dc-439f-9a3b-c772bf4a311c" providerId="ADAL" clId="{8EE40018-26BD-4A7B-8D17-70AC8417C2D0}" dt="2022-11-16T07:21:21.111" v="1561" actId="1076"/>
          <ac:picMkLst>
            <pc:docMk/>
            <pc:sldMk cId="1174628089" sldId="380"/>
            <ac:picMk id="11" creationId="{3E899614-E0B3-FF83-C910-37419D7FD44A}"/>
          </ac:picMkLst>
        </pc:picChg>
      </pc:sldChg>
      <pc:sldChg chg="del">
        <pc:chgData name="Matthieu De Mari" userId="dfb708c9-d8dc-439f-9a3b-c772bf4a311c" providerId="ADAL" clId="{8EE40018-26BD-4A7B-8D17-70AC8417C2D0}" dt="2022-11-16T06:54:13.895" v="27" actId="47"/>
        <pc:sldMkLst>
          <pc:docMk/>
          <pc:sldMk cId="2665897880" sldId="380"/>
        </pc:sldMkLst>
      </pc:sldChg>
      <pc:sldChg chg="modSp new mod">
        <pc:chgData name="Matthieu De Mari" userId="dfb708c9-d8dc-439f-9a3b-c772bf4a311c" providerId="ADAL" clId="{8EE40018-26BD-4A7B-8D17-70AC8417C2D0}" dt="2022-11-16T07:26:46.200" v="2346" actId="27636"/>
        <pc:sldMkLst>
          <pc:docMk/>
          <pc:sldMk cId="1027151186" sldId="381"/>
        </pc:sldMkLst>
        <pc:spChg chg="mod">
          <ac:chgData name="Matthieu De Mari" userId="dfb708c9-d8dc-439f-9a3b-c772bf4a311c" providerId="ADAL" clId="{8EE40018-26BD-4A7B-8D17-70AC8417C2D0}" dt="2022-11-16T07:21:52.491" v="1571" actId="20577"/>
          <ac:spMkLst>
            <pc:docMk/>
            <pc:sldMk cId="1027151186" sldId="381"/>
            <ac:spMk id="2" creationId="{D9587710-E994-858C-736B-B256E5D31B1B}"/>
          </ac:spMkLst>
        </pc:spChg>
        <pc:spChg chg="mod">
          <ac:chgData name="Matthieu De Mari" userId="dfb708c9-d8dc-439f-9a3b-c772bf4a311c" providerId="ADAL" clId="{8EE40018-26BD-4A7B-8D17-70AC8417C2D0}" dt="2022-11-16T07:26:46.200" v="2346" actId="27636"/>
          <ac:spMkLst>
            <pc:docMk/>
            <pc:sldMk cId="1027151186" sldId="381"/>
            <ac:spMk id="3" creationId="{EF77FA4B-0B20-5BC7-9427-1BB2CFAA30B3}"/>
          </ac:spMkLst>
        </pc:spChg>
      </pc:sldChg>
      <pc:sldChg chg="del">
        <pc:chgData name="Matthieu De Mari" userId="dfb708c9-d8dc-439f-9a3b-c772bf4a311c" providerId="ADAL" clId="{8EE40018-26BD-4A7B-8D17-70AC8417C2D0}" dt="2022-11-16T06:54:42.327" v="41" actId="47"/>
        <pc:sldMkLst>
          <pc:docMk/>
          <pc:sldMk cId="1174542860" sldId="381"/>
        </pc:sldMkLst>
      </pc:sldChg>
      <pc:sldChg chg="del">
        <pc:chgData name="Matthieu De Mari" userId="dfb708c9-d8dc-439f-9a3b-c772bf4a311c" providerId="ADAL" clId="{8EE40018-26BD-4A7B-8D17-70AC8417C2D0}" dt="2022-11-16T06:54:07.519" v="22" actId="47"/>
        <pc:sldMkLst>
          <pc:docMk/>
          <pc:sldMk cId="370210852" sldId="382"/>
        </pc:sldMkLst>
      </pc:sldChg>
      <pc:sldChg chg="modSp add mod">
        <pc:chgData name="Matthieu De Mari" userId="dfb708c9-d8dc-439f-9a3b-c772bf4a311c" providerId="ADAL" clId="{8EE40018-26BD-4A7B-8D17-70AC8417C2D0}" dt="2022-11-16T07:30:23.615" v="2881" actId="20577"/>
        <pc:sldMkLst>
          <pc:docMk/>
          <pc:sldMk cId="2668007958" sldId="382"/>
        </pc:sldMkLst>
        <pc:spChg chg="mod">
          <ac:chgData name="Matthieu De Mari" userId="dfb708c9-d8dc-439f-9a3b-c772bf4a311c" providerId="ADAL" clId="{8EE40018-26BD-4A7B-8D17-70AC8417C2D0}" dt="2022-11-16T07:30:23.615" v="2881" actId="20577"/>
          <ac:spMkLst>
            <pc:docMk/>
            <pc:sldMk cId="2668007958" sldId="382"/>
            <ac:spMk id="3" creationId="{EF77FA4B-0B20-5BC7-9427-1BB2CFAA30B3}"/>
          </ac:spMkLst>
        </pc:spChg>
      </pc:sldChg>
      <pc:sldChg chg="modSp add mod">
        <pc:chgData name="Matthieu De Mari" userId="dfb708c9-d8dc-439f-9a3b-c772bf4a311c" providerId="ADAL" clId="{8EE40018-26BD-4A7B-8D17-70AC8417C2D0}" dt="2022-11-16T07:33:56.915" v="3465" actId="20577"/>
        <pc:sldMkLst>
          <pc:docMk/>
          <pc:sldMk cId="3313062775" sldId="383"/>
        </pc:sldMkLst>
        <pc:spChg chg="mod">
          <ac:chgData name="Matthieu De Mari" userId="dfb708c9-d8dc-439f-9a3b-c772bf4a311c" providerId="ADAL" clId="{8EE40018-26BD-4A7B-8D17-70AC8417C2D0}" dt="2022-11-16T07:33:56.915" v="3465" actId="20577"/>
          <ac:spMkLst>
            <pc:docMk/>
            <pc:sldMk cId="3313062775" sldId="383"/>
            <ac:spMk id="3" creationId="{EF77FA4B-0B20-5BC7-9427-1BB2CFAA30B3}"/>
          </ac:spMkLst>
        </pc:spChg>
      </pc:sldChg>
      <pc:sldChg chg="del">
        <pc:chgData name="Matthieu De Mari" userId="dfb708c9-d8dc-439f-9a3b-c772bf4a311c" providerId="ADAL" clId="{8EE40018-26BD-4A7B-8D17-70AC8417C2D0}" dt="2022-11-16T06:54:06.554" v="21" actId="47"/>
        <pc:sldMkLst>
          <pc:docMk/>
          <pc:sldMk cId="3654187078" sldId="383"/>
        </pc:sldMkLst>
      </pc:sldChg>
      <pc:sldChg chg="modSp add mod">
        <pc:chgData name="Matthieu De Mari" userId="dfb708c9-d8dc-439f-9a3b-c772bf4a311c" providerId="ADAL" clId="{8EE40018-26BD-4A7B-8D17-70AC8417C2D0}" dt="2022-11-16T07:37:33.419" v="3834" actId="20577"/>
        <pc:sldMkLst>
          <pc:docMk/>
          <pc:sldMk cId="919173083" sldId="384"/>
        </pc:sldMkLst>
        <pc:spChg chg="mod">
          <ac:chgData name="Matthieu De Mari" userId="dfb708c9-d8dc-439f-9a3b-c772bf4a311c" providerId="ADAL" clId="{8EE40018-26BD-4A7B-8D17-70AC8417C2D0}" dt="2022-11-16T07:37:33.419" v="3834" actId="20577"/>
          <ac:spMkLst>
            <pc:docMk/>
            <pc:sldMk cId="919173083" sldId="384"/>
            <ac:spMk id="3" creationId="{EF77FA4B-0B20-5BC7-9427-1BB2CFAA30B3}"/>
          </ac:spMkLst>
        </pc:spChg>
      </pc:sldChg>
      <pc:sldChg chg="del">
        <pc:chgData name="Matthieu De Mari" userId="dfb708c9-d8dc-439f-9a3b-c772bf4a311c" providerId="ADAL" clId="{8EE40018-26BD-4A7B-8D17-70AC8417C2D0}" dt="2022-11-16T06:54:11.293" v="25" actId="47"/>
        <pc:sldMkLst>
          <pc:docMk/>
          <pc:sldMk cId="1145882535" sldId="384"/>
        </pc:sldMkLst>
      </pc:sldChg>
      <pc:sldChg chg="modSp add mod">
        <pc:chgData name="Matthieu De Mari" userId="dfb708c9-d8dc-439f-9a3b-c772bf4a311c" providerId="ADAL" clId="{8EE40018-26BD-4A7B-8D17-70AC8417C2D0}" dt="2022-11-16T07:38:33.850" v="3885" actId="20577"/>
        <pc:sldMkLst>
          <pc:docMk/>
          <pc:sldMk cId="1135317816" sldId="385"/>
        </pc:sldMkLst>
        <pc:spChg chg="mod">
          <ac:chgData name="Matthieu De Mari" userId="dfb708c9-d8dc-439f-9a3b-c772bf4a311c" providerId="ADAL" clId="{8EE40018-26BD-4A7B-8D17-70AC8417C2D0}" dt="2022-11-16T07:38:33.850" v="3885" actId="20577"/>
          <ac:spMkLst>
            <pc:docMk/>
            <pc:sldMk cId="1135317816" sldId="385"/>
            <ac:spMk id="3" creationId="{EF77FA4B-0B20-5BC7-9427-1BB2CFAA30B3}"/>
          </ac:spMkLst>
        </pc:spChg>
      </pc:sldChg>
      <pc:sldChg chg="del">
        <pc:chgData name="Matthieu De Mari" userId="dfb708c9-d8dc-439f-9a3b-c772bf4a311c" providerId="ADAL" clId="{8EE40018-26BD-4A7B-8D17-70AC8417C2D0}" dt="2022-11-16T06:54:12.971" v="26" actId="47"/>
        <pc:sldMkLst>
          <pc:docMk/>
          <pc:sldMk cId="2609241577" sldId="385"/>
        </pc:sldMkLst>
      </pc:sldChg>
      <pc:sldChg chg="modSp add mod">
        <pc:chgData name="Matthieu De Mari" userId="dfb708c9-d8dc-439f-9a3b-c772bf4a311c" providerId="ADAL" clId="{8EE40018-26BD-4A7B-8D17-70AC8417C2D0}" dt="2022-11-16T07:40:39.829" v="4056" actId="20577"/>
        <pc:sldMkLst>
          <pc:docMk/>
          <pc:sldMk cId="2964357363" sldId="386"/>
        </pc:sldMkLst>
        <pc:spChg chg="mod">
          <ac:chgData name="Matthieu De Mari" userId="dfb708c9-d8dc-439f-9a3b-c772bf4a311c" providerId="ADAL" clId="{8EE40018-26BD-4A7B-8D17-70AC8417C2D0}" dt="2022-11-16T07:40:39.829" v="4056" actId="20577"/>
          <ac:spMkLst>
            <pc:docMk/>
            <pc:sldMk cId="2964357363" sldId="386"/>
            <ac:spMk id="3" creationId="{EF77FA4B-0B20-5BC7-9427-1BB2CFAA30B3}"/>
          </ac:spMkLst>
        </pc:spChg>
      </pc:sldChg>
      <pc:sldChg chg="modSp new mod">
        <pc:chgData name="Matthieu De Mari" userId="dfb708c9-d8dc-439f-9a3b-c772bf4a311c" providerId="ADAL" clId="{8EE40018-26BD-4A7B-8D17-70AC8417C2D0}" dt="2022-11-16T07:52:42.951" v="4684" actId="20577"/>
        <pc:sldMkLst>
          <pc:docMk/>
          <pc:sldMk cId="1437705667" sldId="387"/>
        </pc:sldMkLst>
        <pc:spChg chg="mod">
          <ac:chgData name="Matthieu De Mari" userId="dfb708c9-d8dc-439f-9a3b-c772bf4a311c" providerId="ADAL" clId="{8EE40018-26BD-4A7B-8D17-70AC8417C2D0}" dt="2022-11-16T07:47:38.691" v="4091" actId="20577"/>
          <ac:spMkLst>
            <pc:docMk/>
            <pc:sldMk cId="1437705667" sldId="387"/>
            <ac:spMk id="2" creationId="{7AC4F1B8-AAC0-BD3B-71B7-558D7C404185}"/>
          </ac:spMkLst>
        </pc:spChg>
        <pc:spChg chg="mod">
          <ac:chgData name="Matthieu De Mari" userId="dfb708c9-d8dc-439f-9a3b-c772bf4a311c" providerId="ADAL" clId="{8EE40018-26BD-4A7B-8D17-70AC8417C2D0}" dt="2022-11-16T07:52:42.951" v="4684" actId="20577"/>
          <ac:spMkLst>
            <pc:docMk/>
            <pc:sldMk cId="1437705667" sldId="387"/>
            <ac:spMk id="3" creationId="{00158227-B71F-87CC-D0F3-AE23B9DE10AA}"/>
          </ac:spMkLst>
        </pc:spChg>
      </pc:sldChg>
      <pc:sldChg chg="del">
        <pc:chgData name="Matthieu De Mari" userId="dfb708c9-d8dc-439f-9a3b-c772bf4a311c" providerId="ADAL" clId="{8EE40018-26BD-4A7B-8D17-70AC8417C2D0}" dt="2022-11-16T06:54:13.895" v="27" actId="47"/>
        <pc:sldMkLst>
          <pc:docMk/>
          <pc:sldMk cId="2448415676" sldId="387"/>
        </pc:sldMkLst>
      </pc:sldChg>
      <pc:sldChg chg="del">
        <pc:chgData name="Matthieu De Mari" userId="dfb708c9-d8dc-439f-9a3b-c772bf4a311c" providerId="ADAL" clId="{8EE40018-26BD-4A7B-8D17-70AC8417C2D0}" dt="2022-11-16T06:54:13.895" v="27" actId="47"/>
        <pc:sldMkLst>
          <pc:docMk/>
          <pc:sldMk cId="993695443" sldId="388"/>
        </pc:sldMkLst>
      </pc:sldChg>
      <pc:sldChg chg="modSp new mod">
        <pc:chgData name="Matthieu De Mari" userId="dfb708c9-d8dc-439f-9a3b-c772bf4a311c" providerId="ADAL" clId="{8EE40018-26BD-4A7B-8D17-70AC8417C2D0}" dt="2022-11-16T07:44:57.382" v="4069" actId="20577"/>
        <pc:sldMkLst>
          <pc:docMk/>
          <pc:sldMk cId="3616339317" sldId="388"/>
        </pc:sldMkLst>
        <pc:spChg chg="mod">
          <ac:chgData name="Matthieu De Mari" userId="dfb708c9-d8dc-439f-9a3b-c772bf4a311c" providerId="ADAL" clId="{8EE40018-26BD-4A7B-8D17-70AC8417C2D0}" dt="2022-11-16T07:44:53.941" v="4063" actId="20577"/>
          <ac:spMkLst>
            <pc:docMk/>
            <pc:sldMk cId="3616339317" sldId="388"/>
            <ac:spMk id="2" creationId="{25C0266A-4156-8050-82F9-DF704E03D1B3}"/>
          </ac:spMkLst>
        </pc:spChg>
        <pc:spChg chg="mod">
          <ac:chgData name="Matthieu De Mari" userId="dfb708c9-d8dc-439f-9a3b-c772bf4a311c" providerId="ADAL" clId="{8EE40018-26BD-4A7B-8D17-70AC8417C2D0}" dt="2022-11-16T07:44:56.171" v="4066" actId="20577"/>
          <ac:spMkLst>
            <pc:docMk/>
            <pc:sldMk cId="3616339317" sldId="388"/>
            <ac:spMk id="3" creationId="{39B4EB0C-F55C-D5C4-5832-98993956D730}"/>
          </ac:spMkLst>
        </pc:spChg>
        <pc:spChg chg="mod">
          <ac:chgData name="Matthieu De Mari" userId="dfb708c9-d8dc-439f-9a3b-c772bf4a311c" providerId="ADAL" clId="{8EE40018-26BD-4A7B-8D17-70AC8417C2D0}" dt="2022-11-16T07:44:57.382" v="4069" actId="20577"/>
          <ac:spMkLst>
            <pc:docMk/>
            <pc:sldMk cId="3616339317" sldId="388"/>
            <ac:spMk id="4" creationId="{A5AD26EA-996E-BA5D-146C-952D58CF6793}"/>
          </ac:spMkLst>
        </pc:spChg>
      </pc:sldChg>
      <pc:sldChg chg="modSp add mod">
        <pc:chgData name="Matthieu De Mari" userId="dfb708c9-d8dc-439f-9a3b-c772bf4a311c" providerId="ADAL" clId="{8EE40018-26BD-4A7B-8D17-70AC8417C2D0}" dt="2022-11-16T07:56:14.952" v="5061" actId="14100"/>
        <pc:sldMkLst>
          <pc:docMk/>
          <pc:sldMk cId="2463050599" sldId="389"/>
        </pc:sldMkLst>
        <pc:spChg chg="mod">
          <ac:chgData name="Matthieu De Mari" userId="dfb708c9-d8dc-439f-9a3b-c772bf4a311c" providerId="ADAL" clId="{8EE40018-26BD-4A7B-8D17-70AC8417C2D0}" dt="2022-11-16T07:56:14.952" v="5061" actId="14100"/>
          <ac:spMkLst>
            <pc:docMk/>
            <pc:sldMk cId="2463050599" sldId="389"/>
            <ac:spMk id="3" creationId="{00158227-B71F-87CC-D0F3-AE23B9DE10AA}"/>
          </ac:spMkLst>
        </pc:spChg>
      </pc:sldChg>
      <pc:sldChg chg="del">
        <pc:chgData name="Matthieu De Mari" userId="dfb708c9-d8dc-439f-9a3b-c772bf4a311c" providerId="ADAL" clId="{8EE40018-26BD-4A7B-8D17-70AC8417C2D0}" dt="2022-11-16T06:54:13.895" v="27" actId="47"/>
        <pc:sldMkLst>
          <pc:docMk/>
          <pc:sldMk cId="3051477034" sldId="389"/>
        </pc:sldMkLst>
      </pc:sldChg>
      <pc:sldChg chg="addSp delSp modSp new mod modClrScheme chgLayout">
        <pc:chgData name="Matthieu De Mari" userId="dfb708c9-d8dc-439f-9a3b-c772bf4a311c" providerId="ADAL" clId="{8EE40018-26BD-4A7B-8D17-70AC8417C2D0}" dt="2022-11-16T08:07:42.463" v="5919" actId="20577"/>
        <pc:sldMkLst>
          <pc:docMk/>
          <pc:sldMk cId="305053717" sldId="390"/>
        </pc:sldMkLst>
        <pc:spChg chg="mod ord">
          <ac:chgData name="Matthieu De Mari" userId="dfb708c9-d8dc-439f-9a3b-c772bf4a311c" providerId="ADAL" clId="{8EE40018-26BD-4A7B-8D17-70AC8417C2D0}" dt="2022-11-16T07:57:26.359" v="5139" actId="700"/>
          <ac:spMkLst>
            <pc:docMk/>
            <pc:sldMk cId="305053717" sldId="390"/>
            <ac:spMk id="2" creationId="{FDF64693-5090-BB52-ECF3-0666AAD2507C}"/>
          </ac:spMkLst>
        </pc:spChg>
        <pc:spChg chg="mod ord">
          <ac:chgData name="Matthieu De Mari" userId="dfb708c9-d8dc-439f-9a3b-c772bf4a311c" providerId="ADAL" clId="{8EE40018-26BD-4A7B-8D17-70AC8417C2D0}" dt="2022-11-16T08:07:42.463" v="5919" actId="20577"/>
          <ac:spMkLst>
            <pc:docMk/>
            <pc:sldMk cId="305053717" sldId="390"/>
            <ac:spMk id="3" creationId="{FF686CDA-C22E-B272-5CB5-BE1E309AAA29}"/>
          </ac:spMkLst>
        </pc:spChg>
        <pc:spChg chg="add del mod ord">
          <ac:chgData name="Matthieu De Mari" userId="dfb708c9-d8dc-439f-9a3b-c772bf4a311c" providerId="ADAL" clId="{8EE40018-26BD-4A7B-8D17-70AC8417C2D0}" dt="2022-11-16T07:59:45.293" v="5140" actId="478"/>
          <ac:spMkLst>
            <pc:docMk/>
            <pc:sldMk cId="305053717" sldId="390"/>
            <ac:spMk id="4" creationId="{BA3EB0EC-85C6-ECC5-2DC6-FF3987D9871C}"/>
          </ac:spMkLst>
        </pc:spChg>
        <pc:spChg chg="add del">
          <ac:chgData name="Matthieu De Mari" userId="dfb708c9-d8dc-439f-9a3b-c772bf4a311c" providerId="ADAL" clId="{8EE40018-26BD-4A7B-8D17-70AC8417C2D0}" dt="2022-11-16T07:59:53.071" v="5144" actId="478"/>
          <ac:spMkLst>
            <pc:docMk/>
            <pc:sldMk cId="305053717" sldId="390"/>
            <ac:spMk id="6" creationId="{141CA685-614D-60CE-517A-400FF5CADC61}"/>
          </ac:spMkLst>
        </pc:spChg>
        <pc:picChg chg="add del mod">
          <ac:chgData name="Matthieu De Mari" userId="dfb708c9-d8dc-439f-9a3b-c772bf4a311c" providerId="ADAL" clId="{8EE40018-26BD-4A7B-8D17-70AC8417C2D0}" dt="2022-11-16T08:01:00.509" v="5261" actId="478"/>
          <ac:picMkLst>
            <pc:docMk/>
            <pc:sldMk cId="305053717" sldId="390"/>
            <ac:picMk id="8" creationId="{A5EAB954-957E-D4B7-7CEA-B5B5FA43AA74}"/>
          </ac:picMkLst>
        </pc:picChg>
        <pc:picChg chg="add mod">
          <ac:chgData name="Matthieu De Mari" userId="dfb708c9-d8dc-439f-9a3b-c772bf4a311c" providerId="ADAL" clId="{8EE40018-26BD-4A7B-8D17-70AC8417C2D0}" dt="2022-11-16T08:04:59.399" v="5766" actId="1076"/>
          <ac:picMkLst>
            <pc:docMk/>
            <pc:sldMk cId="305053717" sldId="390"/>
            <ac:picMk id="10" creationId="{BFA7CA6E-5CDB-E94A-8BCF-45FFF37CBC1C}"/>
          </ac:picMkLst>
        </pc:picChg>
        <pc:picChg chg="add mod">
          <ac:chgData name="Matthieu De Mari" userId="dfb708c9-d8dc-439f-9a3b-c772bf4a311c" providerId="ADAL" clId="{8EE40018-26BD-4A7B-8D17-70AC8417C2D0}" dt="2022-11-16T08:05:30.981" v="5773" actId="1076"/>
          <ac:picMkLst>
            <pc:docMk/>
            <pc:sldMk cId="305053717" sldId="390"/>
            <ac:picMk id="12" creationId="{AA8AD514-CE28-D625-2C90-20F6161E69CC}"/>
          </ac:picMkLst>
        </pc:picChg>
        <pc:picChg chg="add mod">
          <ac:chgData name="Matthieu De Mari" userId="dfb708c9-d8dc-439f-9a3b-c772bf4a311c" providerId="ADAL" clId="{8EE40018-26BD-4A7B-8D17-70AC8417C2D0}" dt="2022-11-16T08:05:51.050" v="5779" actId="1076"/>
          <ac:picMkLst>
            <pc:docMk/>
            <pc:sldMk cId="305053717" sldId="390"/>
            <ac:picMk id="14" creationId="{87C01E8D-A578-BDA1-72B7-01BFFF2FEC3B}"/>
          </ac:picMkLst>
        </pc:picChg>
      </pc:sldChg>
      <pc:sldChg chg="del">
        <pc:chgData name="Matthieu De Mari" userId="dfb708c9-d8dc-439f-9a3b-c772bf4a311c" providerId="ADAL" clId="{8EE40018-26BD-4A7B-8D17-70AC8417C2D0}" dt="2022-11-16T06:54:13.895" v="27" actId="47"/>
        <pc:sldMkLst>
          <pc:docMk/>
          <pc:sldMk cId="2663658166" sldId="390"/>
        </pc:sldMkLst>
      </pc:sldChg>
      <pc:sldChg chg="del">
        <pc:chgData name="Matthieu De Mari" userId="dfb708c9-d8dc-439f-9a3b-c772bf4a311c" providerId="ADAL" clId="{8EE40018-26BD-4A7B-8D17-70AC8417C2D0}" dt="2022-11-16T06:54:39.791" v="40" actId="47"/>
        <pc:sldMkLst>
          <pc:docMk/>
          <pc:sldMk cId="1682911312" sldId="391"/>
        </pc:sldMkLst>
      </pc:sldChg>
      <pc:sldChg chg="addSp modSp add mod">
        <pc:chgData name="Matthieu De Mari" userId="dfb708c9-d8dc-439f-9a3b-c772bf4a311c" providerId="ADAL" clId="{8EE40018-26BD-4A7B-8D17-70AC8417C2D0}" dt="2022-11-16T08:02:05.097" v="5403" actId="20577"/>
        <pc:sldMkLst>
          <pc:docMk/>
          <pc:sldMk cId="3843402283" sldId="391"/>
        </pc:sldMkLst>
        <pc:spChg chg="mod">
          <ac:chgData name="Matthieu De Mari" userId="dfb708c9-d8dc-439f-9a3b-c772bf4a311c" providerId="ADAL" clId="{8EE40018-26BD-4A7B-8D17-70AC8417C2D0}" dt="2022-11-16T08:02:05.097" v="5403" actId="20577"/>
          <ac:spMkLst>
            <pc:docMk/>
            <pc:sldMk cId="3843402283" sldId="391"/>
            <ac:spMk id="3" creationId="{FF686CDA-C22E-B272-5CB5-BE1E309AAA29}"/>
          </ac:spMkLst>
        </pc:spChg>
        <pc:picChg chg="add mod">
          <ac:chgData name="Matthieu De Mari" userId="dfb708c9-d8dc-439f-9a3b-c772bf4a311c" providerId="ADAL" clId="{8EE40018-26BD-4A7B-8D17-70AC8417C2D0}" dt="2022-11-16T08:01:16.698" v="5267" actId="1076"/>
          <ac:picMkLst>
            <pc:docMk/>
            <pc:sldMk cId="3843402283" sldId="391"/>
            <ac:picMk id="5" creationId="{00EC893D-A9C0-E3AD-91DA-F3EAD655B005}"/>
          </ac:picMkLst>
        </pc:picChg>
      </pc:sldChg>
      <pc:sldChg chg="addSp delSp modSp new mod modClrScheme chgLayout">
        <pc:chgData name="Matthieu De Mari" userId="dfb708c9-d8dc-439f-9a3b-c772bf4a311c" providerId="ADAL" clId="{8EE40018-26BD-4A7B-8D17-70AC8417C2D0}" dt="2022-11-16T08:11:07.550" v="6182" actId="1076"/>
        <pc:sldMkLst>
          <pc:docMk/>
          <pc:sldMk cId="4206316821" sldId="392"/>
        </pc:sldMkLst>
        <pc:spChg chg="mod ord">
          <ac:chgData name="Matthieu De Mari" userId="dfb708c9-d8dc-439f-9a3b-c772bf4a311c" providerId="ADAL" clId="{8EE40018-26BD-4A7B-8D17-70AC8417C2D0}" dt="2022-11-16T08:10:31.584" v="6169" actId="700"/>
          <ac:spMkLst>
            <pc:docMk/>
            <pc:sldMk cId="4206316821" sldId="392"/>
            <ac:spMk id="2" creationId="{9B0D7E22-87CF-02A5-3F5F-93789E5D559D}"/>
          </ac:spMkLst>
        </pc:spChg>
        <pc:spChg chg="mod ord">
          <ac:chgData name="Matthieu De Mari" userId="dfb708c9-d8dc-439f-9a3b-c772bf4a311c" providerId="ADAL" clId="{8EE40018-26BD-4A7B-8D17-70AC8417C2D0}" dt="2022-11-16T08:10:34.567" v="6170" actId="20577"/>
          <ac:spMkLst>
            <pc:docMk/>
            <pc:sldMk cId="4206316821" sldId="392"/>
            <ac:spMk id="3" creationId="{E6A39174-3E5F-1239-C016-DEB828F2BE91}"/>
          </ac:spMkLst>
        </pc:spChg>
        <pc:spChg chg="del">
          <ac:chgData name="Matthieu De Mari" userId="dfb708c9-d8dc-439f-9a3b-c772bf4a311c" providerId="ADAL" clId="{8EE40018-26BD-4A7B-8D17-70AC8417C2D0}" dt="2022-11-16T08:06:56.969" v="5872" actId="478"/>
          <ac:spMkLst>
            <pc:docMk/>
            <pc:sldMk cId="4206316821" sldId="392"/>
            <ac:spMk id="4" creationId="{BBF86CF5-0A9A-6377-2D60-BAA400EE00A0}"/>
          </ac:spMkLst>
        </pc:spChg>
        <pc:picChg chg="add mod">
          <ac:chgData name="Matthieu De Mari" userId="dfb708c9-d8dc-439f-9a3b-c772bf4a311c" providerId="ADAL" clId="{8EE40018-26BD-4A7B-8D17-70AC8417C2D0}" dt="2022-11-16T08:11:07.550" v="6182" actId="1076"/>
          <ac:picMkLst>
            <pc:docMk/>
            <pc:sldMk cId="4206316821" sldId="392"/>
            <ac:picMk id="6" creationId="{AF113995-D8C5-2EBA-5976-84B600B6D74F}"/>
          </ac:picMkLst>
        </pc:picChg>
        <pc:picChg chg="add del mod">
          <ac:chgData name="Matthieu De Mari" userId="dfb708c9-d8dc-439f-9a3b-c772bf4a311c" providerId="ADAL" clId="{8EE40018-26BD-4A7B-8D17-70AC8417C2D0}" dt="2022-11-16T08:10:42.980" v="6174" actId="478"/>
          <ac:picMkLst>
            <pc:docMk/>
            <pc:sldMk cId="4206316821" sldId="392"/>
            <ac:picMk id="8" creationId="{AEC56A8F-215B-9954-5832-294D7883BB91}"/>
          </ac:picMkLst>
        </pc:picChg>
      </pc:sldChg>
      <pc:sldChg chg="delSp modSp add mod modClrScheme chgLayout">
        <pc:chgData name="Matthieu De Mari" userId="dfb708c9-d8dc-439f-9a3b-c772bf4a311c" providerId="ADAL" clId="{8EE40018-26BD-4A7B-8D17-70AC8417C2D0}" dt="2022-11-16T08:11:50.802" v="6194" actId="1076"/>
        <pc:sldMkLst>
          <pc:docMk/>
          <pc:sldMk cId="2959044582" sldId="393"/>
        </pc:sldMkLst>
        <pc:spChg chg="mod ord">
          <ac:chgData name="Matthieu De Mari" userId="dfb708c9-d8dc-439f-9a3b-c772bf4a311c" providerId="ADAL" clId="{8EE40018-26BD-4A7B-8D17-70AC8417C2D0}" dt="2022-11-16T08:10:52.192" v="6177" actId="700"/>
          <ac:spMkLst>
            <pc:docMk/>
            <pc:sldMk cId="2959044582" sldId="393"/>
            <ac:spMk id="2" creationId="{9B0D7E22-87CF-02A5-3F5F-93789E5D559D}"/>
          </ac:spMkLst>
        </pc:spChg>
        <pc:spChg chg="mod ord">
          <ac:chgData name="Matthieu De Mari" userId="dfb708c9-d8dc-439f-9a3b-c772bf4a311c" providerId="ADAL" clId="{8EE40018-26BD-4A7B-8D17-70AC8417C2D0}" dt="2022-11-16T08:11:42.943" v="6191" actId="20577"/>
          <ac:spMkLst>
            <pc:docMk/>
            <pc:sldMk cId="2959044582" sldId="393"/>
            <ac:spMk id="3" creationId="{E6A39174-3E5F-1239-C016-DEB828F2BE91}"/>
          </ac:spMkLst>
        </pc:spChg>
        <pc:picChg chg="del">
          <ac:chgData name="Matthieu De Mari" userId="dfb708c9-d8dc-439f-9a3b-c772bf4a311c" providerId="ADAL" clId="{8EE40018-26BD-4A7B-8D17-70AC8417C2D0}" dt="2022-11-16T08:10:45.571" v="6175" actId="478"/>
          <ac:picMkLst>
            <pc:docMk/>
            <pc:sldMk cId="2959044582" sldId="393"/>
            <ac:picMk id="6" creationId="{AF113995-D8C5-2EBA-5976-84B600B6D74F}"/>
          </ac:picMkLst>
        </pc:picChg>
        <pc:picChg chg="mod">
          <ac:chgData name="Matthieu De Mari" userId="dfb708c9-d8dc-439f-9a3b-c772bf4a311c" providerId="ADAL" clId="{8EE40018-26BD-4A7B-8D17-70AC8417C2D0}" dt="2022-11-16T08:11:50.802" v="6194" actId="1076"/>
          <ac:picMkLst>
            <pc:docMk/>
            <pc:sldMk cId="2959044582" sldId="393"/>
            <ac:picMk id="8" creationId="{AEC56A8F-215B-9954-5832-294D7883BB91}"/>
          </ac:picMkLst>
        </pc:picChg>
      </pc:sldChg>
      <pc:sldChg chg="addSp delSp modSp new mod modClrScheme chgLayout">
        <pc:chgData name="Matthieu De Mari" userId="dfb708c9-d8dc-439f-9a3b-c772bf4a311c" providerId="ADAL" clId="{8EE40018-26BD-4A7B-8D17-70AC8417C2D0}" dt="2022-11-16T08:14:48.035" v="6468" actId="20577"/>
        <pc:sldMkLst>
          <pc:docMk/>
          <pc:sldMk cId="1878827290" sldId="394"/>
        </pc:sldMkLst>
        <pc:spChg chg="mod ord">
          <ac:chgData name="Matthieu De Mari" userId="dfb708c9-d8dc-439f-9a3b-c772bf4a311c" providerId="ADAL" clId="{8EE40018-26BD-4A7B-8D17-70AC8417C2D0}" dt="2022-11-16T08:12:18.121" v="6242" actId="700"/>
          <ac:spMkLst>
            <pc:docMk/>
            <pc:sldMk cId="1878827290" sldId="394"/>
            <ac:spMk id="2" creationId="{DA7BD325-7DF3-3B98-1AA4-FEBDE0B5E8FD}"/>
          </ac:spMkLst>
        </pc:spChg>
        <pc:spChg chg="mod ord">
          <ac:chgData name="Matthieu De Mari" userId="dfb708c9-d8dc-439f-9a3b-c772bf4a311c" providerId="ADAL" clId="{8EE40018-26BD-4A7B-8D17-70AC8417C2D0}" dt="2022-11-16T08:14:48.035" v="6468" actId="20577"/>
          <ac:spMkLst>
            <pc:docMk/>
            <pc:sldMk cId="1878827290" sldId="394"/>
            <ac:spMk id="3" creationId="{93F90C1D-8429-A9F5-70ED-9C87266E15D8}"/>
          </ac:spMkLst>
        </pc:spChg>
        <pc:spChg chg="add del mod ord">
          <ac:chgData name="Matthieu De Mari" userId="dfb708c9-d8dc-439f-9a3b-c772bf4a311c" providerId="ADAL" clId="{8EE40018-26BD-4A7B-8D17-70AC8417C2D0}" dt="2022-11-16T08:13:14.430" v="6445" actId="478"/>
          <ac:spMkLst>
            <pc:docMk/>
            <pc:sldMk cId="1878827290" sldId="394"/>
            <ac:spMk id="5" creationId="{DD132631-886D-C45C-9FAF-DD73EDFB59BA}"/>
          </ac:spMkLst>
        </pc:spChg>
        <pc:picChg chg="add mod">
          <ac:chgData name="Matthieu De Mari" userId="dfb708c9-d8dc-439f-9a3b-c772bf4a311c" providerId="ADAL" clId="{8EE40018-26BD-4A7B-8D17-70AC8417C2D0}" dt="2022-11-16T08:13:53.505" v="6458" actId="1076"/>
          <ac:picMkLst>
            <pc:docMk/>
            <pc:sldMk cId="1878827290" sldId="394"/>
            <ac:picMk id="4" creationId="{AA52A89A-5796-289C-7EC1-5AEEB444F184}"/>
          </ac:picMkLst>
        </pc:picChg>
        <pc:picChg chg="add mod modCrop">
          <ac:chgData name="Matthieu De Mari" userId="dfb708c9-d8dc-439f-9a3b-c772bf4a311c" providerId="ADAL" clId="{8EE40018-26BD-4A7B-8D17-70AC8417C2D0}" dt="2022-11-16T08:13:50.229" v="6457" actId="1076"/>
          <ac:picMkLst>
            <pc:docMk/>
            <pc:sldMk cId="1878827290" sldId="394"/>
            <ac:picMk id="7" creationId="{AD647818-47CA-E035-9783-1CE629E2B218}"/>
          </ac:picMkLst>
        </pc:picChg>
        <pc:picChg chg="add mod">
          <ac:chgData name="Matthieu De Mari" userId="dfb708c9-d8dc-439f-9a3b-c772bf4a311c" providerId="ADAL" clId="{8EE40018-26BD-4A7B-8D17-70AC8417C2D0}" dt="2022-11-16T08:14:39.726" v="6465" actId="1076"/>
          <ac:picMkLst>
            <pc:docMk/>
            <pc:sldMk cId="1878827290" sldId="394"/>
            <ac:picMk id="9" creationId="{F8D0A878-7AD3-C72A-C57F-77A0A74A3739}"/>
          </ac:picMkLst>
        </pc:picChg>
      </pc:sldChg>
      <pc:sldChg chg="addSp modSp new mod">
        <pc:chgData name="Matthieu De Mari" userId="dfb708c9-d8dc-439f-9a3b-c772bf4a311c" providerId="ADAL" clId="{8EE40018-26BD-4A7B-8D17-70AC8417C2D0}" dt="2022-11-16T08:27:11.404" v="6976" actId="14100"/>
        <pc:sldMkLst>
          <pc:docMk/>
          <pc:sldMk cId="3358927626" sldId="395"/>
        </pc:sldMkLst>
        <pc:spChg chg="mod">
          <ac:chgData name="Matthieu De Mari" userId="dfb708c9-d8dc-439f-9a3b-c772bf4a311c" providerId="ADAL" clId="{8EE40018-26BD-4A7B-8D17-70AC8417C2D0}" dt="2022-11-16T08:16:47.503" v="6520" actId="20577"/>
          <ac:spMkLst>
            <pc:docMk/>
            <pc:sldMk cId="3358927626" sldId="395"/>
            <ac:spMk id="2" creationId="{28C8E2B8-16B2-DFEB-21E8-D5EA9B09A62A}"/>
          </ac:spMkLst>
        </pc:spChg>
        <pc:spChg chg="mod">
          <ac:chgData name="Matthieu De Mari" userId="dfb708c9-d8dc-439f-9a3b-c772bf4a311c" providerId="ADAL" clId="{8EE40018-26BD-4A7B-8D17-70AC8417C2D0}" dt="2022-11-16T08:22:54.575" v="6923" actId="20577"/>
          <ac:spMkLst>
            <pc:docMk/>
            <pc:sldMk cId="3358927626" sldId="395"/>
            <ac:spMk id="3" creationId="{40B01D2C-4BE4-C6CD-31D7-3F2E182779DF}"/>
          </ac:spMkLst>
        </pc:spChg>
        <pc:spChg chg="mod">
          <ac:chgData name="Matthieu De Mari" userId="dfb708c9-d8dc-439f-9a3b-c772bf4a311c" providerId="ADAL" clId="{8EE40018-26BD-4A7B-8D17-70AC8417C2D0}" dt="2022-11-16T08:22:47.306" v="6917" actId="114"/>
          <ac:spMkLst>
            <pc:docMk/>
            <pc:sldMk cId="3358927626" sldId="395"/>
            <ac:spMk id="4" creationId="{D0D29EA2-9996-8782-66AE-561B2D472B85}"/>
          </ac:spMkLst>
        </pc:spChg>
        <pc:picChg chg="add mod ord modCrop">
          <ac:chgData name="Matthieu De Mari" userId="dfb708c9-d8dc-439f-9a3b-c772bf4a311c" providerId="ADAL" clId="{8EE40018-26BD-4A7B-8D17-70AC8417C2D0}" dt="2022-11-16T08:20:52.813" v="6910" actId="1035"/>
          <ac:picMkLst>
            <pc:docMk/>
            <pc:sldMk cId="3358927626" sldId="395"/>
            <ac:picMk id="6" creationId="{174A9CDE-B0B1-2295-86F9-490D9AEF3493}"/>
          </ac:picMkLst>
        </pc:picChg>
        <pc:picChg chg="add mod modCrop">
          <ac:chgData name="Matthieu De Mari" userId="dfb708c9-d8dc-439f-9a3b-c772bf4a311c" providerId="ADAL" clId="{8EE40018-26BD-4A7B-8D17-70AC8417C2D0}" dt="2022-11-16T08:20:14.172" v="6830" actId="1035"/>
          <ac:picMkLst>
            <pc:docMk/>
            <pc:sldMk cId="3358927626" sldId="395"/>
            <ac:picMk id="8" creationId="{8642BB61-5547-E779-25BC-07029F6867D4}"/>
          </ac:picMkLst>
        </pc:picChg>
        <pc:picChg chg="add mod">
          <ac:chgData name="Matthieu De Mari" userId="dfb708c9-d8dc-439f-9a3b-c772bf4a311c" providerId="ADAL" clId="{8EE40018-26BD-4A7B-8D17-70AC8417C2D0}" dt="2022-11-16T08:27:11.404" v="6976" actId="14100"/>
          <ac:picMkLst>
            <pc:docMk/>
            <pc:sldMk cId="3358927626" sldId="395"/>
            <ac:picMk id="10" creationId="{AAA21B2A-5B1A-3237-C1A9-541D91EEB57A}"/>
          </ac:picMkLst>
        </pc:picChg>
      </pc:sldChg>
      <pc:sldChg chg="addSp delSp modSp new mod modClrScheme chgLayout">
        <pc:chgData name="Matthieu De Mari" userId="dfb708c9-d8dc-439f-9a3b-c772bf4a311c" providerId="ADAL" clId="{8EE40018-26BD-4A7B-8D17-70AC8417C2D0}" dt="2022-11-16T09:35:02.003" v="8057" actId="21"/>
        <pc:sldMkLst>
          <pc:docMk/>
          <pc:sldMk cId="235876011" sldId="396"/>
        </pc:sldMkLst>
        <pc:spChg chg="mod ord">
          <ac:chgData name="Matthieu De Mari" userId="dfb708c9-d8dc-439f-9a3b-c772bf4a311c" providerId="ADAL" clId="{8EE40018-26BD-4A7B-8D17-70AC8417C2D0}" dt="2022-11-16T09:14:47.750" v="7115" actId="700"/>
          <ac:spMkLst>
            <pc:docMk/>
            <pc:sldMk cId="235876011" sldId="396"/>
            <ac:spMk id="2" creationId="{17F680C4-60DB-6E09-43FB-74235C03AC52}"/>
          </ac:spMkLst>
        </pc:spChg>
        <pc:spChg chg="del mod ord">
          <ac:chgData name="Matthieu De Mari" userId="dfb708c9-d8dc-439f-9a3b-c772bf4a311c" providerId="ADAL" clId="{8EE40018-26BD-4A7B-8D17-70AC8417C2D0}" dt="2022-11-16T09:11:26.351" v="7002" actId="700"/>
          <ac:spMkLst>
            <pc:docMk/>
            <pc:sldMk cId="235876011" sldId="396"/>
            <ac:spMk id="3" creationId="{B478759E-ACAD-58BC-48B9-0B5355783255}"/>
          </ac:spMkLst>
        </pc:spChg>
        <pc:spChg chg="add del mod ord">
          <ac:chgData name="Matthieu De Mari" userId="dfb708c9-d8dc-439f-9a3b-c772bf4a311c" providerId="ADAL" clId="{8EE40018-26BD-4A7B-8D17-70AC8417C2D0}" dt="2022-11-16T09:13:41.067" v="7023" actId="1032"/>
          <ac:spMkLst>
            <pc:docMk/>
            <pc:sldMk cId="235876011" sldId="396"/>
            <ac:spMk id="4" creationId="{88798E55-5E88-863A-E590-8857F1B9337A}"/>
          </ac:spMkLst>
        </pc:spChg>
        <pc:spChg chg="add del mod ord">
          <ac:chgData name="Matthieu De Mari" userId="dfb708c9-d8dc-439f-9a3b-c772bf4a311c" providerId="ADAL" clId="{8EE40018-26BD-4A7B-8D17-70AC8417C2D0}" dt="2022-11-16T09:12:11.075" v="7009" actId="478"/>
          <ac:spMkLst>
            <pc:docMk/>
            <pc:sldMk cId="235876011" sldId="396"/>
            <ac:spMk id="5" creationId="{22A7F2BD-602F-BB3B-FFA5-70C0D7524CB3}"/>
          </ac:spMkLst>
        </pc:spChg>
        <pc:spChg chg="add del mod ord">
          <ac:chgData name="Matthieu De Mari" userId="dfb708c9-d8dc-439f-9a3b-c772bf4a311c" providerId="ADAL" clId="{8EE40018-26BD-4A7B-8D17-70AC8417C2D0}" dt="2022-11-16T09:15:06.540" v="7117" actId="478"/>
          <ac:spMkLst>
            <pc:docMk/>
            <pc:sldMk cId="235876011" sldId="396"/>
            <ac:spMk id="9" creationId="{E1E2BAE9-B463-6C8C-3125-56F648E4D13A}"/>
          </ac:spMkLst>
        </pc:spChg>
        <pc:spChg chg="add mod">
          <ac:chgData name="Matthieu De Mari" userId="dfb708c9-d8dc-439f-9a3b-c772bf4a311c" providerId="ADAL" clId="{8EE40018-26BD-4A7B-8D17-70AC8417C2D0}" dt="2022-11-16T09:35:02.003" v="8057" actId="21"/>
          <ac:spMkLst>
            <pc:docMk/>
            <pc:sldMk cId="235876011" sldId="396"/>
            <ac:spMk id="11" creationId="{8FB938B3-49AA-64A9-0AE5-33A8966854C4}"/>
          </ac:spMkLst>
        </pc:spChg>
        <pc:graphicFrameChg chg="add del mod ord modGraphic">
          <ac:chgData name="Matthieu De Mari" userId="dfb708c9-d8dc-439f-9a3b-c772bf4a311c" providerId="ADAL" clId="{8EE40018-26BD-4A7B-8D17-70AC8417C2D0}" dt="2022-11-16T09:14:55.106" v="7116" actId="478"/>
          <ac:graphicFrameMkLst>
            <pc:docMk/>
            <pc:sldMk cId="235876011" sldId="396"/>
            <ac:graphicFrameMk id="8" creationId="{B4902423-AB70-D34F-5548-C532B02BCEB2}"/>
          </ac:graphicFrameMkLst>
        </pc:graphicFrameChg>
        <pc:graphicFrameChg chg="add mod">
          <ac:chgData name="Matthieu De Mari" userId="dfb708c9-d8dc-439f-9a3b-c772bf4a311c" providerId="ADAL" clId="{8EE40018-26BD-4A7B-8D17-70AC8417C2D0}" dt="2022-11-16T09:15:10.124" v="7118"/>
          <ac:graphicFrameMkLst>
            <pc:docMk/>
            <pc:sldMk cId="235876011" sldId="396"/>
            <ac:graphicFrameMk id="12" creationId="{BCC3C7A5-B077-6F5F-45EA-4FDC58A4BFB1}"/>
          </ac:graphicFrameMkLst>
        </pc:graphicFrameChg>
        <pc:picChg chg="add mod">
          <ac:chgData name="Matthieu De Mari" userId="dfb708c9-d8dc-439f-9a3b-c772bf4a311c" providerId="ADAL" clId="{8EE40018-26BD-4A7B-8D17-70AC8417C2D0}" dt="2022-11-16T09:12:46.864" v="7019" actId="1076"/>
          <ac:picMkLst>
            <pc:docMk/>
            <pc:sldMk cId="235876011" sldId="396"/>
            <ac:picMk id="7" creationId="{20E02448-3801-471A-05BA-5A89814634F9}"/>
          </ac:picMkLst>
        </pc:picChg>
      </pc:sldChg>
      <pc:sldChg chg="addSp delSp modSp add mod">
        <pc:chgData name="Matthieu De Mari" userId="dfb708c9-d8dc-439f-9a3b-c772bf4a311c" providerId="ADAL" clId="{8EE40018-26BD-4A7B-8D17-70AC8417C2D0}" dt="2022-11-16T09:39:27.213" v="8113" actId="113"/>
        <pc:sldMkLst>
          <pc:docMk/>
          <pc:sldMk cId="303120167" sldId="397"/>
        </pc:sldMkLst>
        <pc:spChg chg="mod">
          <ac:chgData name="Matthieu De Mari" userId="dfb708c9-d8dc-439f-9a3b-c772bf4a311c" providerId="ADAL" clId="{8EE40018-26BD-4A7B-8D17-70AC8417C2D0}" dt="2022-11-16T09:39:27.213" v="8113" actId="113"/>
          <ac:spMkLst>
            <pc:docMk/>
            <pc:sldMk cId="303120167" sldId="397"/>
            <ac:spMk id="4" creationId="{88798E55-5E88-863A-E590-8857F1B9337A}"/>
          </ac:spMkLst>
        </pc:spChg>
        <pc:spChg chg="del">
          <ac:chgData name="Matthieu De Mari" userId="dfb708c9-d8dc-439f-9a3b-c772bf4a311c" providerId="ADAL" clId="{8EE40018-26BD-4A7B-8D17-70AC8417C2D0}" dt="2022-11-16T09:12:13.434" v="7010" actId="478"/>
          <ac:spMkLst>
            <pc:docMk/>
            <pc:sldMk cId="303120167" sldId="397"/>
            <ac:spMk id="5" creationId="{22A7F2BD-602F-BB3B-FFA5-70C0D7524CB3}"/>
          </ac:spMkLst>
        </pc:spChg>
        <pc:spChg chg="add mod">
          <ac:chgData name="Matthieu De Mari" userId="dfb708c9-d8dc-439f-9a3b-c772bf4a311c" providerId="ADAL" clId="{8EE40018-26BD-4A7B-8D17-70AC8417C2D0}" dt="2022-11-16T09:29:55.170" v="7894" actId="113"/>
          <ac:spMkLst>
            <pc:docMk/>
            <pc:sldMk cId="303120167" sldId="397"/>
            <ac:spMk id="9" creationId="{FF185986-30C4-409E-4CCE-C31ABDC63CE2}"/>
          </ac:spMkLst>
        </pc:spChg>
        <pc:spChg chg="add mod">
          <ac:chgData name="Matthieu De Mari" userId="dfb708c9-d8dc-439f-9a3b-c772bf4a311c" providerId="ADAL" clId="{8EE40018-26BD-4A7B-8D17-70AC8417C2D0}" dt="2022-11-16T09:29:56.746" v="7895" actId="113"/>
          <ac:spMkLst>
            <pc:docMk/>
            <pc:sldMk cId="303120167" sldId="397"/>
            <ac:spMk id="10" creationId="{8EAC98E0-52CF-30C6-2263-89612014B5AD}"/>
          </ac:spMkLst>
        </pc:spChg>
        <pc:spChg chg="add mod">
          <ac:chgData name="Matthieu De Mari" userId="dfb708c9-d8dc-439f-9a3b-c772bf4a311c" providerId="ADAL" clId="{8EE40018-26BD-4A7B-8D17-70AC8417C2D0}" dt="2022-11-16T09:30:19.481" v="7905" actId="1076"/>
          <ac:spMkLst>
            <pc:docMk/>
            <pc:sldMk cId="303120167" sldId="397"/>
            <ac:spMk id="11" creationId="{7C8A78D0-5585-4A73-CBAC-4BE6346D2322}"/>
          </ac:spMkLst>
        </pc:spChg>
        <pc:graphicFrameChg chg="add del mod">
          <ac:chgData name="Matthieu De Mari" userId="dfb708c9-d8dc-439f-9a3b-c772bf4a311c" providerId="ADAL" clId="{8EE40018-26BD-4A7B-8D17-70AC8417C2D0}" dt="2022-11-16T09:18:43.684" v="7323" actId="478"/>
          <ac:graphicFrameMkLst>
            <pc:docMk/>
            <pc:sldMk cId="303120167" sldId="397"/>
            <ac:graphicFrameMk id="6" creationId="{FEFB6307-98E7-CE06-C05A-D53D270EEC22}"/>
          </ac:graphicFrameMkLst>
        </pc:graphicFrameChg>
        <pc:graphicFrameChg chg="add mod">
          <ac:chgData name="Matthieu De Mari" userId="dfb708c9-d8dc-439f-9a3b-c772bf4a311c" providerId="ADAL" clId="{8EE40018-26BD-4A7B-8D17-70AC8417C2D0}" dt="2022-11-16T09:28:57.311" v="7833" actId="1076"/>
          <ac:graphicFrameMkLst>
            <pc:docMk/>
            <pc:sldMk cId="303120167" sldId="397"/>
            <ac:graphicFrameMk id="7" creationId="{CD44B9A1-537C-8FAD-9312-28EA40B67374}"/>
          </ac:graphicFrameMkLst>
        </pc:graphicFrameChg>
        <pc:graphicFrameChg chg="add mod">
          <ac:chgData name="Matthieu De Mari" userId="dfb708c9-d8dc-439f-9a3b-c772bf4a311c" providerId="ADAL" clId="{8EE40018-26BD-4A7B-8D17-70AC8417C2D0}" dt="2022-11-16T09:29:04.495" v="7835" actId="1076"/>
          <ac:graphicFrameMkLst>
            <pc:docMk/>
            <pc:sldMk cId="303120167" sldId="397"/>
            <ac:graphicFrameMk id="8" creationId="{80214A9B-AEF2-000F-C87F-D02A05A27DD0}"/>
          </ac:graphicFrameMkLst>
        </pc:graphicFrameChg>
        <pc:picChg chg="add del mod">
          <ac:chgData name="Matthieu De Mari" userId="dfb708c9-d8dc-439f-9a3b-c772bf4a311c" providerId="ADAL" clId="{8EE40018-26BD-4A7B-8D17-70AC8417C2D0}" dt="2022-11-16T09:18:44.911" v="7324" actId="478"/>
          <ac:picMkLst>
            <pc:docMk/>
            <pc:sldMk cId="303120167" sldId="397"/>
            <ac:picMk id="3" creationId="{56BAEBCC-0F0E-FB48-38F6-6B5F403A1F7C}"/>
          </ac:picMkLst>
        </pc:picChg>
      </pc:sldChg>
      <pc:sldChg chg="addSp delSp modSp add mod chgLayout">
        <pc:chgData name="Matthieu De Mari" userId="dfb708c9-d8dc-439f-9a3b-c772bf4a311c" providerId="ADAL" clId="{8EE40018-26BD-4A7B-8D17-70AC8417C2D0}" dt="2022-11-16T09:45:37.379" v="8252" actId="1076"/>
        <pc:sldMkLst>
          <pc:docMk/>
          <pc:sldMk cId="3176757324" sldId="398"/>
        </pc:sldMkLst>
        <pc:spChg chg="mod ord">
          <ac:chgData name="Matthieu De Mari" userId="dfb708c9-d8dc-439f-9a3b-c772bf4a311c" providerId="ADAL" clId="{8EE40018-26BD-4A7B-8D17-70AC8417C2D0}" dt="2022-11-16T09:32:32.005" v="7948" actId="700"/>
          <ac:spMkLst>
            <pc:docMk/>
            <pc:sldMk cId="3176757324" sldId="398"/>
            <ac:spMk id="2" creationId="{17F680C4-60DB-6E09-43FB-74235C03AC52}"/>
          </ac:spMkLst>
        </pc:spChg>
        <pc:spChg chg="mod ord">
          <ac:chgData name="Matthieu De Mari" userId="dfb708c9-d8dc-439f-9a3b-c772bf4a311c" providerId="ADAL" clId="{8EE40018-26BD-4A7B-8D17-70AC8417C2D0}" dt="2022-11-16T09:40:00.726" v="8122" actId="113"/>
          <ac:spMkLst>
            <pc:docMk/>
            <pc:sldMk cId="3176757324" sldId="398"/>
            <ac:spMk id="4" creationId="{88798E55-5E88-863A-E590-8857F1B9337A}"/>
          </ac:spMkLst>
        </pc:spChg>
        <pc:spChg chg="del">
          <ac:chgData name="Matthieu De Mari" userId="dfb708c9-d8dc-439f-9a3b-c772bf4a311c" providerId="ADAL" clId="{8EE40018-26BD-4A7B-8D17-70AC8417C2D0}" dt="2022-11-16T09:12:15.459" v="7011" actId="478"/>
          <ac:spMkLst>
            <pc:docMk/>
            <pc:sldMk cId="3176757324" sldId="398"/>
            <ac:spMk id="5" creationId="{22A7F2BD-602F-BB3B-FFA5-70C0D7524CB3}"/>
          </ac:spMkLst>
        </pc:spChg>
        <pc:spChg chg="add del mod ord">
          <ac:chgData name="Matthieu De Mari" userId="dfb708c9-d8dc-439f-9a3b-c772bf4a311c" providerId="ADAL" clId="{8EE40018-26BD-4A7B-8D17-70AC8417C2D0}" dt="2022-11-16T09:37:33.466" v="8095" actId="478"/>
          <ac:spMkLst>
            <pc:docMk/>
            <pc:sldMk cId="3176757324" sldId="398"/>
            <ac:spMk id="7" creationId="{248779FB-09DB-842B-5D47-010A55395ACD}"/>
          </ac:spMkLst>
        </pc:spChg>
        <pc:spChg chg="add del mod">
          <ac:chgData name="Matthieu De Mari" userId="dfb708c9-d8dc-439f-9a3b-c772bf4a311c" providerId="ADAL" clId="{8EE40018-26BD-4A7B-8D17-70AC8417C2D0}" dt="2022-11-16T09:37:34.263" v="8096" actId="478"/>
          <ac:spMkLst>
            <pc:docMk/>
            <pc:sldMk cId="3176757324" sldId="398"/>
            <ac:spMk id="11" creationId="{C1E45E87-2203-B9D4-694F-1B51F7473FF4}"/>
          </ac:spMkLst>
        </pc:spChg>
        <pc:graphicFrameChg chg="add del mod">
          <ac:chgData name="Matthieu De Mari" userId="dfb708c9-d8dc-439f-9a3b-c772bf4a311c" providerId="ADAL" clId="{8EE40018-26BD-4A7B-8D17-70AC8417C2D0}" dt="2022-11-16T09:32:28.546" v="7946" actId="478"/>
          <ac:graphicFrameMkLst>
            <pc:docMk/>
            <pc:sldMk cId="3176757324" sldId="398"/>
            <ac:graphicFrameMk id="6" creationId="{61B34CF1-53EA-7075-FB68-7041550F7757}"/>
          </ac:graphicFrameMkLst>
        </pc:graphicFrameChg>
        <pc:picChg chg="add del mod">
          <ac:chgData name="Matthieu De Mari" userId="dfb708c9-d8dc-439f-9a3b-c772bf4a311c" providerId="ADAL" clId="{8EE40018-26BD-4A7B-8D17-70AC8417C2D0}" dt="2022-11-16T09:32:29.331" v="7947" actId="478"/>
          <ac:picMkLst>
            <pc:docMk/>
            <pc:sldMk cId="3176757324" sldId="398"/>
            <ac:picMk id="3" creationId="{50C703EC-0278-1ECC-A1C3-6B81DCEDD813}"/>
          </ac:picMkLst>
        </pc:picChg>
        <pc:picChg chg="add del mod">
          <ac:chgData name="Matthieu De Mari" userId="dfb708c9-d8dc-439f-9a3b-c772bf4a311c" providerId="ADAL" clId="{8EE40018-26BD-4A7B-8D17-70AC8417C2D0}" dt="2022-11-16T09:45:33.913" v="8250" actId="478"/>
          <ac:picMkLst>
            <pc:docMk/>
            <pc:sldMk cId="3176757324" sldId="398"/>
            <ac:picMk id="9" creationId="{45B60CAD-8651-3BBA-9862-B762F00F0588}"/>
          </ac:picMkLst>
        </pc:picChg>
        <pc:picChg chg="add mod">
          <ac:chgData name="Matthieu De Mari" userId="dfb708c9-d8dc-439f-9a3b-c772bf4a311c" providerId="ADAL" clId="{8EE40018-26BD-4A7B-8D17-70AC8417C2D0}" dt="2022-11-16T09:37:53.406" v="8101" actId="1076"/>
          <ac:picMkLst>
            <pc:docMk/>
            <pc:sldMk cId="3176757324" sldId="398"/>
            <ac:picMk id="13" creationId="{04C9B43B-40BD-8F2B-A299-B54466A2A073}"/>
          </ac:picMkLst>
        </pc:picChg>
        <pc:picChg chg="add mod">
          <ac:chgData name="Matthieu De Mari" userId="dfb708c9-d8dc-439f-9a3b-c772bf4a311c" providerId="ADAL" clId="{8EE40018-26BD-4A7B-8D17-70AC8417C2D0}" dt="2022-11-16T09:45:37.379" v="8252" actId="1076"/>
          <ac:picMkLst>
            <pc:docMk/>
            <pc:sldMk cId="3176757324" sldId="398"/>
            <ac:picMk id="14" creationId="{96B42433-DD46-C0B9-7EFC-E3F3E4EC7040}"/>
          </ac:picMkLst>
        </pc:picChg>
      </pc:sldChg>
      <pc:sldChg chg="addSp delSp modSp add mod">
        <pc:chgData name="Matthieu De Mari" userId="dfb708c9-d8dc-439f-9a3b-c772bf4a311c" providerId="ADAL" clId="{8EE40018-26BD-4A7B-8D17-70AC8417C2D0}" dt="2022-11-16T09:44:16.758" v="8224" actId="20577"/>
        <pc:sldMkLst>
          <pc:docMk/>
          <pc:sldMk cId="1676715781" sldId="399"/>
        </pc:sldMkLst>
        <pc:spChg chg="mod">
          <ac:chgData name="Matthieu De Mari" userId="dfb708c9-d8dc-439f-9a3b-c772bf4a311c" providerId="ADAL" clId="{8EE40018-26BD-4A7B-8D17-70AC8417C2D0}" dt="2022-11-16T09:44:16.758" v="8224" actId="20577"/>
          <ac:spMkLst>
            <pc:docMk/>
            <pc:sldMk cId="1676715781" sldId="399"/>
            <ac:spMk id="4" creationId="{88798E55-5E88-863A-E590-8857F1B9337A}"/>
          </ac:spMkLst>
        </pc:spChg>
        <pc:spChg chg="del">
          <ac:chgData name="Matthieu De Mari" userId="dfb708c9-d8dc-439f-9a3b-c772bf4a311c" providerId="ADAL" clId="{8EE40018-26BD-4A7B-8D17-70AC8417C2D0}" dt="2022-11-16T09:12:17.219" v="7012" actId="478"/>
          <ac:spMkLst>
            <pc:docMk/>
            <pc:sldMk cId="1676715781" sldId="399"/>
            <ac:spMk id="5" creationId="{22A7F2BD-602F-BB3B-FFA5-70C0D7524CB3}"/>
          </ac:spMkLst>
        </pc:spChg>
        <pc:graphicFrameChg chg="add del mod">
          <ac:chgData name="Matthieu De Mari" userId="dfb708c9-d8dc-439f-9a3b-c772bf4a311c" providerId="ADAL" clId="{8EE40018-26BD-4A7B-8D17-70AC8417C2D0}" dt="2022-11-16T09:40:33.486" v="8127" actId="478"/>
          <ac:graphicFrameMkLst>
            <pc:docMk/>
            <pc:sldMk cId="1676715781" sldId="399"/>
            <ac:graphicFrameMk id="6" creationId="{E0ABC126-498B-F89D-6B7E-2508127C3F40}"/>
          </ac:graphicFrameMkLst>
        </pc:graphicFrameChg>
        <pc:picChg chg="add del mod">
          <ac:chgData name="Matthieu De Mari" userId="dfb708c9-d8dc-439f-9a3b-c772bf4a311c" providerId="ADAL" clId="{8EE40018-26BD-4A7B-8D17-70AC8417C2D0}" dt="2022-11-16T09:40:34.364" v="8128" actId="478"/>
          <ac:picMkLst>
            <pc:docMk/>
            <pc:sldMk cId="1676715781" sldId="399"/>
            <ac:picMk id="3" creationId="{B6ADA1DD-2F42-7EB4-F7B7-826E49B1E20F}"/>
          </ac:picMkLst>
        </pc:picChg>
        <pc:picChg chg="add mod modCrop">
          <ac:chgData name="Matthieu De Mari" userId="dfb708c9-d8dc-439f-9a3b-c772bf4a311c" providerId="ADAL" clId="{8EE40018-26BD-4A7B-8D17-70AC8417C2D0}" dt="2022-11-16T09:43:33.831" v="8188" actId="732"/>
          <ac:picMkLst>
            <pc:docMk/>
            <pc:sldMk cId="1676715781" sldId="399"/>
            <ac:picMk id="8" creationId="{5E84C124-D1CE-668B-3F41-F4530F8849C5}"/>
          </ac:picMkLst>
        </pc:picChg>
        <pc:picChg chg="add mod modCrop">
          <ac:chgData name="Matthieu De Mari" userId="dfb708c9-d8dc-439f-9a3b-c772bf4a311c" providerId="ADAL" clId="{8EE40018-26BD-4A7B-8D17-70AC8417C2D0}" dt="2022-11-16T09:43:40.991" v="8190" actId="1076"/>
          <ac:picMkLst>
            <pc:docMk/>
            <pc:sldMk cId="1676715781" sldId="399"/>
            <ac:picMk id="10" creationId="{620C15EF-BF44-3EB9-0304-0411E6CCAF0E}"/>
          </ac:picMkLst>
        </pc:picChg>
      </pc:sldChg>
      <pc:sldChg chg="addSp delSp modSp add mod">
        <pc:chgData name="Matthieu De Mari" userId="dfb708c9-d8dc-439f-9a3b-c772bf4a311c" providerId="ADAL" clId="{8EE40018-26BD-4A7B-8D17-70AC8417C2D0}" dt="2022-11-16T09:45:07.721" v="8241" actId="1076"/>
        <pc:sldMkLst>
          <pc:docMk/>
          <pc:sldMk cId="1334194148" sldId="400"/>
        </pc:sldMkLst>
        <pc:spChg chg="del">
          <ac:chgData name="Matthieu De Mari" userId="dfb708c9-d8dc-439f-9a3b-c772bf4a311c" providerId="ADAL" clId="{8EE40018-26BD-4A7B-8D17-70AC8417C2D0}" dt="2022-11-16T09:11:37.929" v="7007" actId="478"/>
          <ac:spMkLst>
            <pc:docMk/>
            <pc:sldMk cId="1334194148" sldId="400"/>
            <ac:spMk id="4" creationId="{88798E55-5E88-863A-E590-8857F1B9337A}"/>
          </ac:spMkLst>
        </pc:spChg>
        <pc:spChg chg="del">
          <ac:chgData name="Matthieu De Mari" userId="dfb708c9-d8dc-439f-9a3b-c772bf4a311c" providerId="ADAL" clId="{8EE40018-26BD-4A7B-8D17-70AC8417C2D0}" dt="2022-11-16T09:11:39.446" v="7008" actId="478"/>
          <ac:spMkLst>
            <pc:docMk/>
            <pc:sldMk cId="1334194148" sldId="400"/>
            <ac:spMk id="5" creationId="{22A7F2BD-602F-BB3B-FFA5-70C0D7524CB3}"/>
          </ac:spMkLst>
        </pc:spChg>
        <pc:graphicFrameChg chg="add mod">
          <ac:chgData name="Matthieu De Mari" userId="dfb708c9-d8dc-439f-9a3b-c772bf4a311c" providerId="ADAL" clId="{8EE40018-26BD-4A7B-8D17-70AC8417C2D0}" dt="2022-11-16T09:44:35.974" v="8227" actId="1076"/>
          <ac:graphicFrameMkLst>
            <pc:docMk/>
            <pc:sldMk cId="1334194148" sldId="400"/>
            <ac:graphicFrameMk id="7" creationId="{14978745-F435-EFB2-F0FD-EFBAA9DE25DF}"/>
          </ac:graphicFrameMkLst>
        </pc:graphicFrameChg>
        <pc:picChg chg="add mod">
          <ac:chgData name="Matthieu De Mari" userId="dfb708c9-d8dc-439f-9a3b-c772bf4a311c" providerId="ADAL" clId="{8EE40018-26BD-4A7B-8D17-70AC8417C2D0}" dt="2022-11-16T09:44:39.377" v="8229" actId="1076"/>
          <ac:picMkLst>
            <pc:docMk/>
            <pc:sldMk cId="1334194148" sldId="400"/>
            <ac:picMk id="6" creationId="{118C01C3-BC43-CCB4-739E-04E83EE58F97}"/>
          </ac:picMkLst>
        </pc:picChg>
        <pc:picChg chg="add mod">
          <ac:chgData name="Matthieu De Mari" userId="dfb708c9-d8dc-439f-9a3b-c772bf4a311c" providerId="ADAL" clId="{8EE40018-26BD-4A7B-8D17-70AC8417C2D0}" dt="2022-11-16T09:45:00.176" v="8239" actId="1076"/>
          <ac:picMkLst>
            <pc:docMk/>
            <pc:sldMk cId="1334194148" sldId="400"/>
            <ac:picMk id="8" creationId="{05C717F0-57FD-6CCB-159B-060DBAC4625A}"/>
          </ac:picMkLst>
        </pc:picChg>
        <pc:picChg chg="add mod">
          <ac:chgData name="Matthieu De Mari" userId="dfb708c9-d8dc-439f-9a3b-c772bf4a311c" providerId="ADAL" clId="{8EE40018-26BD-4A7B-8D17-70AC8417C2D0}" dt="2022-11-16T09:44:54.184" v="8235" actId="14100"/>
          <ac:picMkLst>
            <pc:docMk/>
            <pc:sldMk cId="1334194148" sldId="400"/>
            <ac:picMk id="9" creationId="{758C89A2-82AC-E043-4DEC-4A0F9EDC84A9}"/>
          </ac:picMkLst>
        </pc:picChg>
        <pc:picChg chg="add mod">
          <ac:chgData name="Matthieu De Mari" userId="dfb708c9-d8dc-439f-9a3b-c772bf4a311c" providerId="ADAL" clId="{8EE40018-26BD-4A7B-8D17-70AC8417C2D0}" dt="2022-11-16T09:44:57.184" v="8238" actId="1076"/>
          <ac:picMkLst>
            <pc:docMk/>
            <pc:sldMk cId="1334194148" sldId="400"/>
            <ac:picMk id="10" creationId="{9B63E14B-9A42-F774-03CE-08533573C0EE}"/>
          </ac:picMkLst>
        </pc:picChg>
        <pc:picChg chg="add mod">
          <ac:chgData name="Matthieu De Mari" userId="dfb708c9-d8dc-439f-9a3b-c772bf4a311c" providerId="ADAL" clId="{8EE40018-26BD-4A7B-8D17-70AC8417C2D0}" dt="2022-11-16T09:45:07.721" v="8241" actId="1076"/>
          <ac:picMkLst>
            <pc:docMk/>
            <pc:sldMk cId="1334194148" sldId="400"/>
            <ac:picMk id="11" creationId="{136DEE69-FEF1-EC5E-1B2B-B226AC7EED7C}"/>
          </ac:picMkLst>
        </pc:picChg>
      </pc:sldChg>
      <pc:sldChg chg="modSp add mod">
        <pc:chgData name="Matthieu De Mari" userId="dfb708c9-d8dc-439f-9a3b-c772bf4a311c" providerId="ADAL" clId="{8EE40018-26BD-4A7B-8D17-70AC8417C2D0}" dt="2022-11-16T09:35:26.032" v="8067" actId="5793"/>
        <pc:sldMkLst>
          <pc:docMk/>
          <pc:sldMk cId="1629532386" sldId="401"/>
        </pc:sldMkLst>
        <pc:spChg chg="mod">
          <ac:chgData name="Matthieu De Mari" userId="dfb708c9-d8dc-439f-9a3b-c772bf4a311c" providerId="ADAL" clId="{8EE40018-26BD-4A7B-8D17-70AC8417C2D0}" dt="2022-11-16T09:35:26.032" v="8067" actId="5793"/>
          <ac:spMkLst>
            <pc:docMk/>
            <pc:sldMk cId="1629532386" sldId="401"/>
            <ac:spMk id="3" creationId="{8498DCDA-D7C7-42F2-ACC9-65962DF9399D}"/>
          </ac:spMkLst>
        </pc:spChg>
      </pc:sldChg>
      <pc:sldChg chg="addSp delSp modSp add mod">
        <pc:chgData name="Matthieu De Mari" userId="dfb708c9-d8dc-439f-9a3b-c772bf4a311c" providerId="ADAL" clId="{8EE40018-26BD-4A7B-8D17-70AC8417C2D0}" dt="2022-11-16T09:45:30.726" v="8249" actId="1076"/>
        <pc:sldMkLst>
          <pc:docMk/>
          <pc:sldMk cId="733464481" sldId="402"/>
        </pc:sldMkLst>
        <pc:spChg chg="mod">
          <ac:chgData name="Matthieu De Mari" userId="dfb708c9-d8dc-439f-9a3b-c772bf4a311c" providerId="ADAL" clId="{8EE40018-26BD-4A7B-8D17-70AC8417C2D0}" dt="2022-11-16T09:40:06.964" v="8123" actId="113"/>
          <ac:spMkLst>
            <pc:docMk/>
            <pc:sldMk cId="733464481" sldId="402"/>
            <ac:spMk id="4" creationId="{88798E55-5E88-863A-E590-8857F1B9337A}"/>
          </ac:spMkLst>
        </pc:spChg>
        <pc:spChg chg="mod">
          <ac:chgData name="Matthieu De Mari" userId="dfb708c9-d8dc-439f-9a3b-c772bf4a311c" providerId="ADAL" clId="{8EE40018-26BD-4A7B-8D17-70AC8417C2D0}" dt="2022-11-16T09:40:22.260" v="8126" actId="113"/>
          <ac:spMkLst>
            <pc:docMk/>
            <pc:sldMk cId="733464481" sldId="402"/>
            <ac:spMk id="7" creationId="{248779FB-09DB-842B-5D47-010A55395ACD}"/>
          </ac:spMkLst>
        </pc:spChg>
        <pc:picChg chg="add mod">
          <ac:chgData name="Matthieu De Mari" userId="dfb708c9-d8dc-439f-9a3b-c772bf4a311c" providerId="ADAL" clId="{8EE40018-26BD-4A7B-8D17-70AC8417C2D0}" dt="2022-11-16T09:39:02.820" v="8110" actId="1076"/>
          <ac:picMkLst>
            <pc:docMk/>
            <pc:sldMk cId="733464481" sldId="402"/>
            <ac:picMk id="3" creationId="{2DD93DF7-B9C7-7900-A89C-6F0DE1F7D3C7}"/>
          </ac:picMkLst>
        </pc:picChg>
        <pc:picChg chg="add mod modCrop">
          <ac:chgData name="Matthieu De Mari" userId="dfb708c9-d8dc-439f-9a3b-c772bf4a311c" providerId="ADAL" clId="{8EE40018-26BD-4A7B-8D17-70AC8417C2D0}" dt="2022-11-16T09:45:30.726" v="8249" actId="1076"/>
          <ac:picMkLst>
            <pc:docMk/>
            <pc:sldMk cId="733464481" sldId="402"/>
            <ac:picMk id="5" creationId="{7B9C9C99-5ADC-5F5B-8E86-A945C88E213A}"/>
          </ac:picMkLst>
        </pc:picChg>
        <pc:picChg chg="del mod">
          <ac:chgData name="Matthieu De Mari" userId="dfb708c9-d8dc-439f-9a3b-c772bf4a311c" providerId="ADAL" clId="{8EE40018-26BD-4A7B-8D17-70AC8417C2D0}" dt="2022-11-16T09:45:13.764" v="8242" actId="478"/>
          <ac:picMkLst>
            <pc:docMk/>
            <pc:sldMk cId="733464481" sldId="402"/>
            <ac:picMk id="9" creationId="{45B60CAD-8651-3BBA-9862-B762F00F0588}"/>
          </ac:picMkLst>
        </pc:picChg>
      </pc:sldChg>
      <pc:sldChg chg="new">
        <pc:chgData name="Matthieu De Mari" userId="dfb708c9-d8dc-439f-9a3b-c772bf4a311c" providerId="ADAL" clId="{8EE40018-26BD-4A7B-8D17-70AC8417C2D0}" dt="2022-11-16T09:47:59.073" v="8255" actId="680"/>
        <pc:sldMkLst>
          <pc:docMk/>
          <pc:sldMk cId="3907142970" sldId="403"/>
        </pc:sldMkLst>
      </pc:sldChg>
      <pc:sldChg chg="new">
        <pc:chgData name="Matthieu De Mari" userId="dfb708c9-d8dc-439f-9a3b-c772bf4a311c" providerId="ADAL" clId="{8EE40018-26BD-4A7B-8D17-70AC8417C2D0}" dt="2022-11-16T09:48:21.332" v="8259" actId="680"/>
        <pc:sldMkLst>
          <pc:docMk/>
          <pc:sldMk cId="3664827220" sldId="404"/>
        </pc:sldMkLst>
      </pc:sldChg>
      <pc:sldChg chg="new">
        <pc:chgData name="Matthieu De Mari" userId="dfb708c9-d8dc-439f-9a3b-c772bf4a311c" providerId="ADAL" clId="{8EE40018-26BD-4A7B-8D17-70AC8417C2D0}" dt="2022-11-16T09:48:41.845" v="8262" actId="680"/>
        <pc:sldMkLst>
          <pc:docMk/>
          <pc:sldMk cId="229390081" sldId="405"/>
        </pc:sldMkLst>
      </pc:sldChg>
      <pc:sldChg chg="modSp new mod">
        <pc:chgData name="Matthieu De Mari" userId="dfb708c9-d8dc-439f-9a3b-c772bf4a311c" providerId="ADAL" clId="{8EE40018-26BD-4A7B-8D17-70AC8417C2D0}" dt="2022-11-16T09:49:26.855" v="8285" actId="20577"/>
        <pc:sldMkLst>
          <pc:docMk/>
          <pc:sldMk cId="106661604" sldId="406"/>
        </pc:sldMkLst>
        <pc:spChg chg="mod">
          <ac:chgData name="Matthieu De Mari" userId="dfb708c9-d8dc-439f-9a3b-c772bf4a311c" providerId="ADAL" clId="{8EE40018-26BD-4A7B-8D17-70AC8417C2D0}" dt="2022-11-16T09:49:26.855" v="8285" actId="20577"/>
          <ac:spMkLst>
            <pc:docMk/>
            <pc:sldMk cId="106661604" sldId="406"/>
            <ac:spMk id="2" creationId="{B2D6E47F-EE41-14EC-57C7-619AC0EC550B}"/>
          </ac:spMkLst>
        </pc:spChg>
      </pc:sldChg>
      <pc:sldChg chg="add">
        <pc:chgData name="Matthieu De Mari" userId="dfb708c9-d8dc-439f-9a3b-c772bf4a311c" providerId="ADAL" clId="{8EE40018-26BD-4A7B-8D17-70AC8417C2D0}" dt="2022-12-05T10:08:03.775" v="8286"/>
        <pc:sldMkLst>
          <pc:docMk/>
          <pc:sldMk cId="3166499987" sldId="407"/>
        </pc:sldMkLst>
      </pc:sldChg>
      <pc:sldChg chg="add">
        <pc:chgData name="Matthieu De Mari" userId="dfb708c9-d8dc-439f-9a3b-c772bf4a311c" providerId="ADAL" clId="{8EE40018-26BD-4A7B-8D17-70AC8417C2D0}" dt="2022-12-05T10:08:20.960" v="8288"/>
        <pc:sldMkLst>
          <pc:docMk/>
          <pc:sldMk cId="4017563613" sldId="408"/>
        </pc:sldMkLst>
      </pc:sldChg>
      <pc:sldChg chg="add">
        <pc:chgData name="Matthieu De Mari" userId="dfb708c9-d8dc-439f-9a3b-c772bf4a311c" providerId="ADAL" clId="{8EE40018-26BD-4A7B-8D17-70AC8417C2D0}" dt="2022-12-05T10:08:37.938" v="8290"/>
        <pc:sldMkLst>
          <pc:docMk/>
          <pc:sldMk cId="947346955" sldId="409"/>
        </pc:sldMkLst>
      </pc:sldChg>
      <pc:sldChg chg="add">
        <pc:chgData name="Matthieu De Mari" userId="dfb708c9-d8dc-439f-9a3b-c772bf4a311c" providerId="ADAL" clId="{8EE40018-26BD-4A7B-8D17-70AC8417C2D0}" dt="2022-12-05T10:08:58.457" v="8292"/>
        <pc:sldMkLst>
          <pc:docMk/>
          <pc:sldMk cId="648139788" sldId="410"/>
        </pc:sldMkLst>
      </pc:sldChg>
      <pc:sldChg chg="add">
        <pc:chgData name="Matthieu De Mari" userId="dfb708c9-d8dc-439f-9a3b-c772bf4a311c" providerId="ADAL" clId="{8EE40018-26BD-4A7B-8D17-70AC8417C2D0}" dt="2022-12-05T10:09:17.064" v="8294"/>
        <pc:sldMkLst>
          <pc:docMk/>
          <pc:sldMk cId="2039337153" sldId="411"/>
        </pc:sldMkLst>
      </pc:sldChg>
      <pc:sldChg chg="add">
        <pc:chgData name="Matthieu De Mari" userId="dfb708c9-d8dc-439f-9a3b-c772bf4a311c" providerId="ADAL" clId="{8EE40018-26BD-4A7B-8D17-70AC8417C2D0}" dt="2022-12-05T10:09:38.940" v="8296"/>
        <pc:sldMkLst>
          <pc:docMk/>
          <pc:sldMk cId="1377302654" sldId="412"/>
        </pc:sldMkLst>
      </pc:sldChg>
    </pc:docChg>
  </pc:docChgLst>
  <pc:docChgLst>
    <pc:chgData name="Matthieu De Mari" userId="dfb708c9-d8dc-439f-9a3b-c772bf4a311c" providerId="ADAL" clId="{1002CE28-12E1-453F-8E06-90F32FAF9697}"/>
    <pc:docChg chg="mod delSld modSld sldOrd modMainMaster delSection modSection">
      <pc:chgData name="Matthieu De Mari" userId="dfb708c9-d8dc-439f-9a3b-c772bf4a311c" providerId="ADAL" clId="{1002CE28-12E1-453F-8E06-90F32FAF9697}" dt="2022-10-19T06:32:13.307" v="17" actId="20577"/>
      <pc:docMkLst>
        <pc:docMk/>
      </pc:docMkLst>
      <pc:sldChg chg="modSp del mod">
        <pc:chgData name="Matthieu De Mari" userId="dfb708c9-d8dc-439f-9a3b-c772bf4a311c" providerId="ADAL" clId="{1002CE28-12E1-453F-8E06-90F32FAF9697}" dt="2022-10-19T06:32:10.067" v="8" actId="47"/>
        <pc:sldMkLst>
          <pc:docMk/>
          <pc:sldMk cId="4221035150" sldId="256"/>
        </pc:sldMkLst>
        <pc:spChg chg="mod">
          <ac:chgData name="Matthieu De Mari" userId="dfb708c9-d8dc-439f-9a3b-c772bf4a311c" providerId="ADAL" clId="{1002CE28-12E1-453F-8E06-90F32FAF9697}" dt="2022-10-19T06:31:01.123" v="4" actId="20577"/>
          <ac:spMkLst>
            <pc:docMk/>
            <pc:sldMk cId="4221035150" sldId="256"/>
            <ac:spMk id="3" creationId="{816ABDE1-A047-4B53-92F2-67282914DD77}"/>
          </ac:spMkLst>
        </pc:spChg>
      </pc:sldChg>
      <pc:sldChg chg="del">
        <pc:chgData name="Matthieu De Mari" userId="dfb708c9-d8dc-439f-9a3b-c772bf4a311c" providerId="ADAL" clId="{1002CE28-12E1-453F-8E06-90F32FAF9697}" dt="2022-10-19T06:32:06.571" v="5" actId="47"/>
        <pc:sldMkLst>
          <pc:docMk/>
          <pc:sldMk cId="2169851104" sldId="258"/>
        </pc:sldMkLst>
      </pc:sldChg>
      <pc:sldChg chg="del">
        <pc:chgData name="Matthieu De Mari" userId="dfb708c9-d8dc-439f-9a3b-c772bf4a311c" providerId="ADAL" clId="{1002CE28-12E1-453F-8E06-90F32FAF9697}" dt="2022-10-19T06:32:06.571" v="5" actId="47"/>
        <pc:sldMkLst>
          <pc:docMk/>
          <pc:sldMk cId="1814682152" sldId="259"/>
        </pc:sldMkLst>
      </pc:sldChg>
      <pc:sldChg chg="del">
        <pc:chgData name="Matthieu De Mari" userId="dfb708c9-d8dc-439f-9a3b-c772bf4a311c" providerId="ADAL" clId="{1002CE28-12E1-453F-8E06-90F32FAF9697}" dt="2022-10-19T06:32:06.571" v="5" actId="47"/>
        <pc:sldMkLst>
          <pc:docMk/>
          <pc:sldMk cId="753975277" sldId="260"/>
        </pc:sldMkLst>
      </pc:sldChg>
      <pc:sldChg chg="del">
        <pc:chgData name="Matthieu De Mari" userId="dfb708c9-d8dc-439f-9a3b-c772bf4a311c" providerId="ADAL" clId="{1002CE28-12E1-453F-8E06-90F32FAF9697}" dt="2022-10-19T06:32:06.571" v="5" actId="47"/>
        <pc:sldMkLst>
          <pc:docMk/>
          <pc:sldMk cId="968033501" sldId="268"/>
        </pc:sldMkLst>
      </pc:sldChg>
      <pc:sldChg chg="modSp mod ord">
        <pc:chgData name="Matthieu De Mari" userId="dfb708c9-d8dc-439f-9a3b-c772bf4a311c" providerId="ADAL" clId="{1002CE28-12E1-453F-8E06-90F32FAF9697}" dt="2022-10-19T06:32:13.307" v="17" actId="20577"/>
        <pc:sldMkLst>
          <pc:docMk/>
          <pc:sldMk cId="1040156172" sldId="377"/>
        </pc:sldMkLst>
        <pc:spChg chg="mod">
          <ac:chgData name="Matthieu De Mari" userId="dfb708c9-d8dc-439f-9a3b-c772bf4a311c" providerId="ADAL" clId="{1002CE28-12E1-453F-8E06-90F32FAF9697}" dt="2022-10-19T06:32:13.307" v="17" actId="20577"/>
          <ac:spMkLst>
            <pc:docMk/>
            <pc:sldMk cId="1040156172" sldId="377"/>
            <ac:spMk id="3" creationId="{816ABDE1-A047-4B53-92F2-67282914DD77}"/>
          </ac:spMkLst>
        </pc:spChg>
      </pc:sldChg>
      <pc:sldMasterChg chg="addSp mod">
        <pc:chgData name="Matthieu De Mari" userId="dfb708c9-d8dc-439f-9a3b-c772bf4a311c" providerId="ADAL" clId="{1002CE28-12E1-453F-8E06-90F32FAF9697}" dt="2022-10-19T06:30:58.618" v="0" actId="33475"/>
        <pc:sldMasterMkLst>
          <pc:docMk/>
          <pc:sldMasterMk cId="2168708284" sldId="2147483648"/>
        </pc:sldMasterMkLst>
        <pc:spChg chg="add">
          <ac:chgData name="Matthieu De Mari" userId="dfb708c9-d8dc-439f-9a3b-c772bf4a311c" providerId="ADAL" clId="{1002CE28-12E1-453F-8E06-90F32FAF9697}" dt="2022-10-19T06:30:58.618" v="0" actId="33475"/>
          <ac:spMkLst>
            <pc:docMk/>
            <pc:sldMasterMk cId="2168708284" sldId="2147483648"/>
            <ac:spMk id="9" creationId="{27504F79-603A-6F7A-93E7-C9CABA0FF303}"/>
          </ac:spMkLst>
        </pc:spChg>
        <pc:spChg chg="add">
          <ac:chgData name="Matthieu De Mari" userId="dfb708c9-d8dc-439f-9a3b-c772bf4a311c" providerId="ADAL" clId="{1002CE28-12E1-453F-8E06-90F32FAF9697}" dt="2022-10-19T06:30:58.618" v="0" actId="33475"/>
          <ac:spMkLst>
            <pc:docMk/>
            <pc:sldMasterMk cId="2168708284" sldId="2147483648"/>
            <ac:spMk id="10" creationId="{99872183-7F29-FB0F-D3D7-53204406A33F}"/>
          </ac:spMkLst>
        </pc:spChg>
      </pc:sldMasterChg>
    </pc:docChg>
  </pc:docChgLst>
  <pc:docChgLst>
    <pc:chgData name="Matthieu De Mari" userId="dfb708c9-d8dc-439f-9a3b-c772bf4a311c" providerId="ADAL" clId="{07089C06-8C16-4D39-B457-26C6AABB6E19}"/>
    <pc:docChg chg="custSel addSld delSld modSld modMainMaster modSection">
      <pc:chgData name="Matthieu De Mari" userId="dfb708c9-d8dc-439f-9a3b-c772bf4a311c" providerId="ADAL" clId="{07089C06-8C16-4D39-B457-26C6AABB6E19}" dt="2023-06-15T09:44:31.680" v="2861"/>
      <pc:docMkLst>
        <pc:docMk/>
      </pc:docMkLst>
      <pc:sldChg chg="modSp mod">
        <pc:chgData name="Matthieu De Mari" userId="dfb708c9-d8dc-439f-9a3b-c772bf4a311c" providerId="ADAL" clId="{07089C06-8C16-4D39-B457-26C6AABB6E19}" dt="2023-06-15T03:54:14.890" v="1050" actId="20577"/>
        <pc:sldMkLst>
          <pc:docMk/>
          <pc:sldMk cId="1694737057" sldId="276"/>
        </pc:sldMkLst>
        <pc:spChg chg="mod">
          <ac:chgData name="Matthieu De Mari" userId="dfb708c9-d8dc-439f-9a3b-c772bf4a311c" providerId="ADAL" clId="{07089C06-8C16-4D39-B457-26C6AABB6E19}" dt="2023-06-15T03:54:14.890" v="1050" actId="20577"/>
          <ac:spMkLst>
            <pc:docMk/>
            <pc:sldMk cId="1694737057" sldId="276"/>
            <ac:spMk id="3" creationId="{C9C64C1D-F89A-4578-B4F7-6181FAC67178}"/>
          </ac:spMkLst>
        </pc:spChg>
      </pc:sldChg>
      <pc:sldChg chg="modSp mod">
        <pc:chgData name="Matthieu De Mari" userId="dfb708c9-d8dc-439f-9a3b-c772bf4a311c" providerId="ADAL" clId="{07089C06-8C16-4D39-B457-26C6AABB6E19}" dt="2023-06-15T03:34:20.038" v="341" actId="14100"/>
        <pc:sldMkLst>
          <pc:docMk/>
          <pc:sldMk cId="3313062775" sldId="383"/>
        </pc:sldMkLst>
        <pc:spChg chg="mod">
          <ac:chgData name="Matthieu De Mari" userId="dfb708c9-d8dc-439f-9a3b-c772bf4a311c" providerId="ADAL" clId="{07089C06-8C16-4D39-B457-26C6AABB6E19}" dt="2023-06-15T03:34:20.038" v="341" actId="14100"/>
          <ac:spMkLst>
            <pc:docMk/>
            <pc:sldMk cId="3313062775" sldId="383"/>
            <ac:spMk id="3" creationId="{EF77FA4B-0B20-5BC7-9427-1BB2CFAA30B3}"/>
          </ac:spMkLst>
        </pc:spChg>
      </pc:sldChg>
      <pc:sldChg chg="modSp mod">
        <pc:chgData name="Matthieu De Mari" userId="dfb708c9-d8dc-439f-9a3b-c772bf4a311c" providerId="ADAL" clId="{07089C06-8C16-4D39-B457-26C6AABB6E19}" dt="2023-06-15T03:32:19.885" v="179" actId="20577"/>
        <pc:sldMkLst>
          <pc:docMk/>
          <pc:sldMk cId="919173083" sldId="384"/>
        </pc:sldMkLst>
        <pc:spChg chg="mod">
          <ac:chgData name="Matthieu De Mari" userId="dfb708c9-d8dc-439f-9a3b-c772bf4a311c" providerId="ADAL" clId="{07089C06-8C16-4D39-B457-26C6AABB6E19}" dt="2023-06-15T03:32:19.885" v="179" actId="20577"/>
          <ac:spMkLst>
            <pc:docMk/>
            <pc:sldMk cId="919173083" sldId="384"/>
            <ac:spMk id="3" creationId="{EF77FA4B-0B20-5BC7-9427-1BB2CFAA30B3}"/>
          </ac:spMkLst>
        </pc:spChg>
      </pc:sldChg>
      <pc:sldChg chg="modSp mod">
        <pc:chgData name="Matthieu De Mari" userId="dfb708c9-d8dc-439f-9a3b-c772bf4a311c" providerId="ADAL" clId="{07089C06-8C16-4D39-B457-26C6AABB6E19}" dt="2023-06-15T03:34:05.130" v="339" actId="27636"/>
        <pc:sldMkLst>
          <pc:docMk/>
          <pc:sldMk cId="1135317816" sldId="385"/>
        </pc:sldMkLst>
        <pc:spChg chg="mod">
          <ac:chgData name="Matthieu De Mari" userId="dfb708c9-d8dc-439f-9a3b-c772bf4a311c" providerId="ADAL" clId="{07089C06-8C16-4D39-B457-26C6AABB6E19}" dt="2023-06-15T03:34:05.130" v="339" actId="27636"/>
          <ac:spMkLst>
            <pc:docMk/>
            <pc:sldMk cId="1135317816" sldId="385"/>
            <ac:spMk id="3" creationId="{EF77FA4B-0B20-5BC7-9427-1BB2CFAA30B3}"/>
          </ac:spMkLst>
        </pc:spChg>
      </pc:sldChg>
      <pc:sldChg chg="modSp mod">
        <pc:chgData name="Matthieu De Mari" userId="dfb708c9-d8dc-439f-9a3b-c772bf4a311c" providerId="ADAL" clId="{07089C06-8C16-4D39-B457-26C6AABB6E19}" dt="2023-06-15T03:35:11.308" v="385" actId="14100"/>
        <pc:sldMkLst>
          <pc:docMk/>
          <pc:sldMk cId="2964357363" sldId="386"/>
        </pc:sldMkLst>
        <pc:spChg chg="mod">
          <ac:chgData name="Matthieu De Mari" userId="dfb708c9-d8dc-439f-9a3b-c772bf4a311c" providerId="ADAL" clId="{07089C06-8C16-4D39-B457-26C6AABB6E19}" dt="2023-06-15T03:35:11.308" v="385" actId="14100"/>
          <ac:spMkLst>
            <pc:docMk/>
            <pc:sldMk cId="2964357363" sldId="386"/>
            <ac:spMk id="3" creationId="{EF77FA4B-0B20-5BC7-9427-1BB2CFAA30B3}"/>
          </ac:spMkLst>
        </pc:spChg>
      </pc:sldChg>
      <pc:sldChg chg="modSp mod">
        <pc:chgData name="Matthieu De Mari" userId="dfb708c9-d8dc-439f-9a3b-c772bf4a311c" providerId="ADAL" clId="{07089C06-8C16-4D39-B457-26C6AABB6E19}" dt="2023-06-15T03:36:46.586" v="393" actId="20577"/>
        <pc:sldMkLst>
          <pc:docMk/>
          <pc:sldMk cId="1437705667" sldId="387"/>
        </pc:sldMkLst>
        <pc:spChg chg="mod">
          <ac:chgData name="Matthieu De Mari" userId="dfb708c9-d8dc-439f-9a3b-c772bf4a311c" providerId="ADAL" clId="{07089C06-8C16-4D39-B457-26C6AABB6E19}" dt="2023-06-15T03:36:46.586" v="393" actId="20577"/>
          <ac:spMkLst>
            <pc:docMk/>
            <pc:sldMk cId="1437705667" sldId="387"/>
            <ac:spMk id="3" creationId="{00158227-B71F-87CC-D0F3-AE23B9DE10AA}"/>
          </ac:spMkLst>
        </pc:spChg>
      </pc:sldChg>
      <pc:sldChg chg="modSp mod">
        <pc:chgData name="Matthieu De Mari" userId="dfb708c9-d8dc-439f-9a3b-c772bf4a311c" providerId="ADAL" clId="{07089C06-8C16-4D39-B457-26C6AABB6E19}" dt="2023-06-15T03:36:41.251" v="391" actId="27636"/>
        <pc:sldMkLst>
          <pc:docMk/>
          <pc:sldMk cId="2463050599" sldId="389"/>
        </pc:sldMkLst>
        <pc:spChg chg="mod">
          <ac:chgData name="Matthieu De Mari" userId="dfb708c9-d8dc-439f-9a3b-c772bf4a311c" providerId="ADAL" clId="{07089C06-8C16-4D39-B457-26C6AABB6E19}" dt="2023-06-15T03:36:41.251" v="391" actId="27636"/>
          <ac:spMkLst>
            <pc:docMk/>
            <pc:sldMk cId="2463050599" sldId="389"/>
            <ac:spMk id="3" creationId="{00158227-B71F-87CC-D0F3-AE23B9DE10AA}"/>
          </ac:spMkLst>
        </pc:spChg>
      </pc:sldChg>
      <pc:sldChg chg="addSp delSp modSp mod">
        <pc:chgData name="Matthieu De Mari" userId="dfb708c9-d8dc-439f-9a3b-c772bf4a311c" providerId="ADAL" clId="{07089C06-8C16-4D39-B457-26C6AABB6E19}" dt="2023-06-15T03:37:57.259" v="396" actId="1076"/>
        <pc:sldMkLst>
          <pc:docMk/>
          <pc:sldMk cId="4206316821" sldId="392"/>
        </pc:sldMkLst>
        <pc:picChg chg="add mod">
          <ac:chgData name="Matthieu De Mari" userId="dfb708c9-d8dc-439f-9a3b-c772bf4a311c" providerId="ADAL" clId="{07089C06-8C16-4D39-B457-26C6AABB6E19}" dt="2023-06-15T03:37:57.259" v="396" actId="1076"/>
          <ac:picMkLst>
            <pc:docMk/>
            <pc:sldMk cId="4206316821" sldId="392"/>
            <ac:picMk id="5" creationId="{BA8B9707-E3C3-C8AC-1495-88C014E7D5D6}"/>
          </ac:picMkLst>
        </pc:picChg>
        <pc:picChg chg="del">
          <ac:chgData name="Matthieu De Mari" userId="dfb708c9-d8dc-439f-9a3b-c772bf4a311c" providerId="ADAL" clId="{07089C06-8C16-4D39-B457-26C6AABB6E19}" dt="2023-06-15T03:37:53.116" v="394" actId="478"/>
          <ac:picMkLst>
            <pc:docMk/>
            <pc:sldMk cId="4206316821" sldId="392"/>
            <ac:picMk id="6" creationId="{AF113995-D8C5-2EBA-5976-84B600B6D74F}"/>
          </ac:picMkLst>
        </pc:picChg>
      </pc:sldChg>
      <pc:sldChg chg="modSp mod">
        <pc:chgData name="Matthieu De Mari" userId="dfb708c9-d8dc-439f-9a3b-c772bf4a311c" providerId="ADAL" clId="{07089C06-8C16-4D39-B457-26C6AABB6E19}" dt="2023-06-15T03:39:02.137" v="432" actId="1076"/>
        <pc:sldMkLst>
          <pc:docMk/>
          <pc:sldMk cId="2959044582" sldId="393"/>
        </pc:sldMkLst>
        <pc:spChg chg="mod">
          <ac:chgData name="Matthieu De Mari" userId="dfb708c9-d8dc-439f-9a3b-c772bf4a311c" providerId="ADAL" clId="{07089C06-8C16-4D39-B457-26C6AABB6E19}" dt="2023-06-15T03:38:31.183" v="426" actId="20577"/>
          <ac:spMkLst>
            <pc:docMk/>
            <pc:sldMk cId="2959044582" sldId="393"/>
            <ac:spMk id="3" creationId="{E6A39174-3E5F-1239-C016-DEB828F2BE91}"/>
          </ac:spMkLst>
        </pc:spChg>
        <pc:picChg chg="mod modCrop">
          <ac:chgData name="Matthieu De Mari" userId="dfb708c9-d8dc-439f-9a3b-c772bf4a311c" providerId="ADAL" clId="{07089C06-8C16-4D39-B457-26C6AABB6E19}" dt="2023-06-15T03:39:02.137" v="432" actId="1076"/>
          <ac:picMkLst>
            <pc:docMk/>
            <pc:sldMk cId="2959044582" sldId="393"/>
            <ac:picMk id="8" creationId="{AEC56A8F-215B-9954-5832-294D7883BB91}"/>
          </ac:picMkLst>
        </pc:picChg>
      </pc:sldChg>
      <pc:sldChg chg="modSp mod">
        <pc:chgData name="Matthieu De Mari" userId="dfb708c9-d8dc-439f-9a3b-c772bf4a311c" providerId="ADAL" clId="{07089C06-8C16-4D39-B457-26C6AABB6E19}" dt="2023-06-15T03:45:59.202" v="659" actId="27636"/>
        <pc:sldMkLst>
          <pc:docMk/>
          <pc:sldMk cId="1878827290" sldId="394"/>
        </pc:sldMkLst>
        <pc:spChg chg="mod">
          <ac:chgData name="Matthieu De Mari" userId="dfb708c9-d8dc-439f-9a3b-c772bf4a311c" providerId="ADAL" clId="{07089C06-8C16-4D39-B457-26C6AABB6E19}" dt="2023-06-15T03:45:59.202" v="659" actId="27636"/>
          <ac:spMkLst>
            <pc:docMk/>
            <pc:sldMk cId="1878827290" sldId="394"/>
            <ac:spMk id="3" creationId="{93F90C1D-8429-A9F5-70ED-9C87266E15D8}"/>
          </ac:spMkLst>
        </pc:spChg>
      </pc:sldChg>
      <pc:sldChg chg="modSp mod">
        <pc:chgData name="Matthieu De Mari" userId="dfb708c9-d8dc-439f-9a3b-c772bf4a311c" providerId="ADAL" clId="{07089C06-8C16-4D39-B457-26C6AABB6E19}" dt="2023-06-15T03:53:16.048" v="996" actId="20577"/>
        <pc:sldMkLst>
          <pc:docMk/>
          <pc:sldMk cId="235876011" sldId="396"/>
        </pc:sldMkLst>
        <pc:spChg chg="mod">
          <ac:chgData name="Matthieu De Mari" userId="dfb708c9-d8dc-439f-9a3b-c772bf4a311c" providerId="ADAL" clId="{07089C06-8C16-4D39-B457-26C6AABB6E19}" dt="2023-06-15T03:53:16.048" v="996" actId="20577"/>
          <ac:spMkLst>
            <pc:docMk/>
            <pc:sldMk cId="235876011" sldId="396"/>
            <ac:spMk id="11" creationId="{8FB938B3-49AA-64A9-0AE5-33A8966854C4}"/>
          </ac:spMkLst>
        </pc:spChg>
      </pc:sldChg>
      <pc:sldChg chg="modSp mod">
        <pc:chgData name="Matthieu De Mari" userId="dfb708c9-d8dc-439f-9a3b-c772bf4a311c" providerId="ADAL" clId="{07089C06-8C16-4D39-B457-26C6AABB6E19}" dt="2023-06-15T03:53:11.999" v="994" actId="20577"/>
        <pc:sldMkLst>
          <pc:docMk/>
          <pc:sldMk cId="303120167" sldId="397"/>
        </pc:sldMkLst>
        <pc:spChg chg="mod">
          <ac:chgData name="Matthieu De Mari" userId="dfb708c9-d8dc-439f-9a3b-c772bf4a311c" providerId="ADAL" clId="{07089C06-8C16-4D39-B457-26C6AABB6E19}" dt="2023-06-15T03:53:11.999" v="994" actId="20577"/>
          <ac:spMkLst>
            <pc:docMk/>
            <pc:sldMk cId="303120167" sldId="397"/>
            <ac:spMk id="4" creationId="{88798E55-5E88-863A-E590-8857F1B9337A}"/>
          </ac:spMkLst>
        </pc:spChg>
      </pc:sldChg>
      <pc:sldChg chg="modSp mod">
        <pc:chgData name="Matthieu De Mari" userId="dfb708c9-d8dc-439f-9a3b-c772bf4a311c" providerId="ADAL" clId="{07089C06-8C16-4D39-B457-26C6AABB6E19}" dt="2023-06-15T03:55:27.268" v="1096" actId="20577"/>
        <pc:sldMkLst>
          <pc:docMk/>
          <pc:sldMk cId="3176757324" sldId="398"/>
        </pc:sldMkLst>
        <pc:spChg chg="mod">
          <ac:chgData name="Matthieu De Mari" userId="dfb708c9-d8dc-439f-9a3b-c772bf4a311c" providerId="ADAL" clId="{07089C06-8C16-4D39-B457-26C6AABB6E19}" dt="2023-06-15T03:55:27.268" v="1096" actId="20577"/>
          <ac:spMkLst>
            <pc:docMk/>
            <pc:sldMk cId="3176757324" sldId="398"/>
            <ac:spMk id="4" creationId="{88798E55-5E88-863A-E590-8857F1B9337A}"/>
          </ac:spMkLst>
        </pc:spChg>
      </pc:sldChg>
      <pc:sldChg chg="modSp mod">
        <pc:chgData name="Matthieu De Mari" userId="dfb708c9-d8dc-439f-9a3b-c772bf4a311c" providerId="ADAL" clId="{07089C06-8C16-4D39-B457-26C6AABB6E19}" dt="2023-06-15T03:53:39.217" v="1022" actId="20577"/>
        <pc:sldMkLst>
          <pc:docMk/>
          <pc:sldMk cId="1629532386" sldId="401"/>
        </pc:sldMkLst>
        <pc:spChg chg="mod">
          <ac:chgData name="Matthieu De Mari" userId="dfb708c9-d8dc-439f-9a3b-c772bf4a311c" providerId="ADAL" clId="{07089C06-8C16-4D39-B457-26C6AABB6E19}" dt="2023-06-15T03:53:39.217" v="1022" actId="20577"/>
          <ac:spMkLst>
            <pc:docMk/>
            <pc:sldMk cId="1629532386" sldId="401"/>
            <ac:spMk id="7" creationId="{658495B9-7D81-4995-BE71-C827D37C7801}"/>
          </ac:spMkLst>
        </pc:spChg>
      </pc:sldChg>
      <pc:sldChg chg="modSp mod">
        <pc:chgData name="Matthieu De Mari" userId="dfb708c9-d8dc-439f-9a3b-c772bf4a311c" providerId="ADAL" clId="{07089C06-8C16-4D39-B457-26C6AABB6E19}" dt="2023-06-15T03:55:25.353" v="1095" actId="20577"/>
        <pc:sldMkLst>
          <pc:docMk/>
          <pc:sldMk cId="733464481" sldId="402"/>
        </pc:sldMkLst>
        <pc:spChg chg="mod">
          <ac:chgData name="Matthieu De Mari" userId="dfb708c9-d8dc-439f-9a3b-c772bf4a311c" providerId="ADAL" clId="{07089C06-8C16-4D39-B457-26C6AABB6E19}" dt="2023-06-15T03:55:25.353" v="1095" actId="20577"/>
          <ac:spMkLst>
            <pc:docMk/>
            <pc:sldMk cId="733464481" sldId="402"/>
            <ac:spMk id="4" creationId="{88798E55-5E88-863A-E590-8857F1B9337A}"/>
          </ac:spMkLst>
        </pc:spChg>
        <pc:spChg chg="mod">
          <ac:chgData name="Matthieu De Mari" userId="dfb708c9-d8dc-439f-9a3b-c772bf4a311c" providerId="ADAL" clId="{07089C06-8C16-4D39-B457-26C6AABB6E19}" dt="2023-06-15T03:55:21.074" v="1093" actId="27636"/>
          <ac:spMkLst>
            <pc:docMk/>
            <pc:sldMk cId="733464481" sldId="402"/>
            <ac:spMk id="7" creationId="{248779FB-09DB-842B-5D47-010A55395ACD}"/>
          </ac:spMkLst>
        </pc:spChg>
      </pc:sldChg>
      <pc:sldChg chg="modSp mod">
        <pc:chgData name="Matthieu De Mari" userId="dfb708c9-d8dc-439f-9a3b-c772bf4a311c" providerId="ADAL" clId="{07089C06-8C16-4D39-B457-26C6AABB6E19}" dt="2023-06-15T04:11:25.209" v="1842" actId="20577"/>
        <pc:sldMkLst>
          <pc:docMk/>
          <pc:sldMk cId="3664827220" sldId="404"/>
        </pc:sldMkLst>
        <pc:spChg chg="mod">
          <ac:chgData name="Matthieu De Mari" userId="dfb708c9-d8dc-439f-9a3b-c772bf4a311c" providerId="ADAL" clId="{07089C06-8C16-4D39-B457-26C6AABB6E19}" dt="2023-06-15T04:11:25.209" v="1842" actId="20577"/>
          <ac:spMkLst>
            <pc:docMk/>
            <pc:sldMk cId="3664827220" sldId="404"/>
            <ac:spMk id="3" creationId="{A8F9105B-275A-6368-138C-0B2E6CBEE91D}"/>
          </ac:spMkLst>
        </pc:spChg>
      </pc:sldChg>
      <pc:sldChg chg="modSp mod">
        <pc:chgData name="Matthieu De Mari" userId="dfb708c9-d8dc-439f-9a3b-c772bf4a311c" providerId="ADAL" clId="{07089C06-8C16-4D39-B457-26C6AABB6E19}" dt="2023-06-15T04:14:30.187" v="1936" actId="1076"/>
        <pc:sldMkLst>
          <pc:docMk/>
          <pc:sldMk cId="229390081" sldId="405"/>
        </pc:sldMkLst>
        <pc:picChg chg="mod">
          <ac:chgData name="Matthieu De Mari" userId="dfb708c9-d8dc-439f-9a3b-c772bf4a311c" providerId="ADAL" clId="{07089C06-8C16-4D39-B457-26C6AABB6E19}" dt="2023-06-15T04:14:30.187" v="1936" actId="1076"/>
          <ac:picMkLst>
            <pc:docMk/>
            <pc:sldMk cId="229390081" sldId="405"/>
            <ac:picMk id="5" creationId="{00063CBA-B3D2-2A9F-6D07-B5D96185F347}"/>
          </ac:picMkLst>
        </pc:picChg>
      </pc:sldChg>
      <pc:sldChg chg="modSp mod">
        <pc:chgData name="Matthieu De Mari" userId="dfb708c9-d8dc-439f-9a3b-c772bf4a311c" providerId="ADAL" clId="{07089C06-8C16-4D39-B457-26C6AABB6E19}" dt="2023-06-15T03:31:40.888" v="172" actId="115"/>
        <pc:sldMkLst>
          <pc:docMk/>
          <pc:sldMk cId="106661604" sldId="406"/>
        </pc:sldMkLst>
        <pc:spChg chg="mod">
          <ac:chgData name="Matthieu De Mari" userId="dfb708c9-d8dc-439f-9a3b-c772bf4a311c" providerId="ADAL" clId="{07089C06-8C16-4D39-B457-26C6AABB6E19}" dt="2023-06-15T03:31:40.888" v="172" actId="115"/>
          <ac:spMkLst>
            <pc:docMk/>
            <pc:sldMk cId="106661604" sldId="406"/>
            <ac:spMk id="3" creationId="{F9359CBB-2BA1-6409-CE17-97C6B596059A}"/>
          </ac:spMkLst>
        </pc:spChg>
      </pc:sldChg>
      <pc:sldChg chg="modSp mod">
        <pc:chgData name="Matthieu De Mari" userId="dfb708c9-d8dc-439f-9a3b-c772bf4a311c" providerId="ADAL" clId="{07089C06-8C16-4D39-B457-26C6AABB6E19}" dt="2023-06-15T03:52:00.443" v="934" actId="20577"/>
        <pc:sldMkLst>
          <pc:docMk/>
          <pc:sldMk cId="3811152594" sldId="413"/>
        </pc:sldMkLst>
        <pc:spChg chg="mod">
          <ac:chgData name="Matthieu De Mari" userId="dfb708c9-d8dc-439f-9a3b-c772bf4a311c" providerId="ADAL" clId="{07089C06-8C16-4D39-B457-26C6AABB6E19}" dt="2023-06-15T03:52:00.443" v="934" actId="20577"/>
          <ac:spMkLst>
            <pc:docMk/>
            <pc:sldMk cId="3811152594" sldId="413"/>
            <ac:spMk id="3" creationId="{E4D678C0-BD3C-5BF0-1339-4AFB8229F7DA}"/>
          </ac:spMkLst>
        </pc:spChg>
      </pc:sldChg>
      <pc:sldChg chg="del">
        <pc:chgData name="Matthieu De Mari" userId="dfb708c9-d8dc-439f-9a3b-c772bf4a311c" providerId="ADAL" clId="{07089C06-8C16-4D39-B457-26C6AABB6E19}" dt="2023-06-15T03:51:38.320" v="884" actId="47"/>
        <pc:sldMkLst>
          <pc:docMk/>
          <pc:sldMk cId="509404901" sldId="414"/>
        </pc:sldMkLst>
      </pc:sldChg>
      <pc:sldChg chg="del">
        <pc:chgData name="Matthieu De Mari" userId="dfb708c9-d8dc-439f-9a3b-c772bf4a311c" providerId="ADAL" clId="{07089C06-8C16-4D39-B457-26C6AABB6E19}" dt="2023-06-15T04:08:30.772" v="1820" actId="47"/>
        <pc:sldMkLst>
          <pc:docMk/>
          <pc:sldMk cId="4018968704" sldId="416"/>
        </pc:sldMkLst>
      </pc:sldChg>
      <pc:sldChg chg="modSp mod">
        <pc:chgData name="Matthieu De Mari" userId="dfb708c9-d8dc-439f-9a3b-c772bf4a311c" providerId="ADAL" clId="{07089C06-8C16-4D39-B457-26C6AABB6E19}" dt="2023-06-15T04:09:08.252" v="1824" actId="20577"/>
        <pc:sldMkLst>
          <pc:docMk/>
          <pc:sldMk cId="257103436" sldId="424"/>
        </pc:sldMkLst>
        <pc:spChg chg="mod">
          <ac:chgData name="Matthieu De Mari" userId="dfb708c9-d8dc-439f-9a3b-c772bf4a311c" providerId="ADAL" clId="{07089C06-8C16-4D39-B457-26C6AABB6E19}" dt="2023-06-15T04:09:08.252" v="1824" actId="20577"/>
          <ac:spMkLst>
            <pc:docMk/>
            <pc:sldMk cId="257103436" sldId="424"/>
            <ac:spMk id="3" creationId="{DFE696BC-BC79-7B38-76F4-69E530908CB4}"/>
          </ac:spMkLst>
        </pc:spChg>
      </pc:sldChg>
      <pc:sldChg chg="modSp mod">
        <pc:chgData name="Matthieu De Mari" userId="dfb708c9-d8dc-439f-9a3b-c772bf4a311c" providerId="ADAL" clId="{07089C06-8C16-4D39-B457-26C6AABB6E19}" dt="2023-06-15T04:11:54.549" v="1875" actId="20577"/>
        <pc:sldMkLst>
          <pc:docMk/>
          <pc:sldMk cId="3987768113" sldId="430"/>
        </pc:sldMkLst>
        <pc:spChg chg="mod">
          <ac:chgData name="Matthieu De Mari" userId="dfb708c9-d8dc-439f-9a3b-c772bf4a311c" providerId="ADAL" clId="{07089C06-8C16-4D39-B457-26C6AABB6E19}" dt="2023-06-15T04:11:54.549" v="1875" actId="20577"/>
          <ac:spMkLst>
            <pc:docMk/>
            <pc:sldMk cId="3987768113" sldId="430"/>
            <ac:spMk id="3" creationId="{A8F9105B-275A-6368-138C-0B2E6CBEE91D}"/>
          </ac:spMkLst>
        </pc:spChg>
      </pc:sldChg>
      <pc:sldChg chg="modSp mod">
        <pc:chgData name="Matthieu De Mari" userId="dfb708c9-d8dc-439f-9a3b-c772bf4a311c" providerId="ADAL" clId="{07089C06-8C16-4D39-B457-26C6AABB6E19}" dt="2023-06-15T03:28:58.070" v="1" actId="20577"/>
        <pc:sldMkLst>
          <pc:docMk/>
          <pc:sldMk cId="2465108115" sldId="431"/>
        </pc:sldMkLst>
        <pc:spChg chg="mod">
          <ac:chgData name="Matthieu De Mari" userId="dfb708c9-d8dc-439f-9a3b-c772bf4a311c" providerId="ADAL" clId="{07089C06-8C16-4D39-B457-26C6AABB6E19}" dt="2023-06-15T03:28:58.070" v="1" actId="20577"/>
          <ac:spMkLst>
            <pc:docMk/>
            <pc:sldMk cId="2465108115" sldId="431"/>
            <ac:spMk id="3" creationId="{D75CBEFE-1E34-9689-F127-9C649BD6EACA}"/>
          </ac:spMkLst>
        </pc:spChg>
      </pc:sldChg>
      <pc:sldChg chg="modSp mod">
        <pc:chgData name="Matthieu De Mari" userId="dfb708c9-d8dc-439f-9a3b-c772bf4a311c" providerId="ADAL" clId="{07089C06-8C16-4D39-B457-26C6AABB6E19}" dt="2023-06-15T04:12:40.377" v="1892" actId="113"/>
        <pc:sldMkLst>
          <pc:docMk/>
          <pc:sldMk cId="3880117824" sldId="433"/>
        </pc:sldMkLst>
        <pc:spChg chg="mod">
          <ac:chgData name="Matthieu De Mari" userId="dfb708c9-d8dc-439f-9a3b-c772bf4a311c" providerId="ADAL" clId="{07089C06-8C16-4D39-B457-26C6AABB6E19}" dt="2023-06-15T04:12:40.377" v="1892" actId="113"/>
          <ac:spMkLst>
            <pc:docMk/>
            <pc:sldMk cId="3880117824" sldId="433"/>
            <ac:spMk id="3" creationId="{09ACEEFD-8460-F540-F80C-BEACC2297773}"/>
          </ac:spMkLst>
        </pc:spChg>
      </pc:sldChg>
      <pc:sldChg chg="modSp mod">
        <pc:chgData name="Matthieu De Mari" userId="dfb708c9-d8dc-439f-9a3b-c772bf4a311c" providerId="ADAL" clId="{07089C06-8C16-4D39-B457-26C6AABB6E19}" dt="2023-06-15T04:13:02.174" v="1901" actId="207"/>
        <pc:sldMkLst>
          <pc:docMk/>
          <pc:sldMk cId="472720696" sldId="434"/>
        </pc:sldMkLst>
        <pc:spChg chg="mod">
          <ac:chgData name="Matthieu De Mari" userId="dfb708c9-d8dc-439f-9a3b-c772bf4a311c" providerId="ADAL" clId="{07089C06-8C16-4D39-B457-26C6AABB6E19}" dt="2023-06-15T04:13:02.174" v="1901" actId="207"/>
          <ac:spMkLst>
            <pc:docMk/>
            <pc:sldMk cId="472720696" sldId="434"/>
            <ac:spMk id="3" creationId="{09ACEEFD-8460-F540-F80C-BEACC2297773}"/>
          </ac:spMkLst>
        </pc:spChg>
      </pc:sldChg>
      <pc:sldChg chg="modSp mod">
        <pc:chgData name="Matthieu De Mari" userId="dfb708c9-d8dc-439f-9a3b-c772bf4a311c" providerId="ADAL" clId="{07089C06-8C16-4D39-B457-26C6AABB6E19}" dt="2023-06-15T04:13:36.103" v="1930" actId="20577"/>
        <pc:sldMkLst>
          <pc:docMk/>
          <pc:sldMk cId="4186055848" sldId="435"/>
        </pc:sldMkLst>
        <pc:spChg chg="mod">
          <ac:chgData name="Matthieu De Mari" userId="dfb708c9-d8dc-439f-9a3b-c772bf4a311c" providerId="ADAL" clId="{07089C06-8C16-4D39-B457-26C6AABB6E19}" dt="2023-06-15T04:13:36.103" v="1930" actId="20577"/>
          <ac:spMkLst>
            <pc:docMk/>
            <pc:sldMk cId="4186055848" sldId="435"/>
            <ac:spMk id="3" creationId="{09ACEEFD-8460-F540-F80C-BEACC2297773}"/>
          </ac:spMkLst>
        </pc:spChg>
      </pc:sldChg>
      <pc:sldChg chg="modSp mod">
        <pc:chgData name="Matthieu De Mari" userId="dfb708c9-d8dc-439f-9a3b-c772bf4a311c" providerId="ADAL" clId="{07089C06-8C16-4D39-B457-26C6AABB6E19}" dt="2023-06-15T04:13:58.897" v="1933" actId="207"/>
        <pc:sldMkLst>
          <pc:docMk/>
          <pc:sldMk cId="2882627589" sldId="438"/>
        </pc:sldMkLst>
        <pc:spChg chg="mod">
          <ac:chgData name="Matthieu De Mari" userId="dfb708c9-d8dc-439f-9a3b-c772bf4a311c" providerId="ADAL" clId="{07089C06-8C16-4D39-B457-26C6AABB6E19}" dt="2023-06-15T04:13:58.897" v="1933" actId="207"/>
          <ac:spMkLst>
            <pc:docMk/>
            <pc:sldMk cId="2882627589" sldId="438"/>
            <ac:spMk id="3" creationId="{09ACEEFD-8460-F540-F80C-BEACC2297773}"/>
          </ac:spMkLst>
        </pc:spChg>
      </pc:sldChg>
      <pc:sldChg chg="modSp mod">
        <pc:chgData name="Matthieu De Mari" userId="dfb708c9-d8dc-439f-9a3b-c772bf4a311c" providerId="ADAL" clId="{07089C06-8C16-4D39-B457-26C6AABB6E19}" dt="2023-06-15T04:15:15.741" v="1962" actId="1076"/>
        <pc:sldMkLst>
          <pc:docMk/>
          <pc:sldMk cId="3866867172" sldId="441"/>
        </pc:sldMkLst>
        <pc:spChg chg="mod">
          <ac:chgData name="Matthieu De Mari" userId="dfb708c9-d8dc-439f-9a3b-c772bf4a311c" providerId="ADAL" clId="{07089C06-8C16-4D39-B457-26C6AABB6E19}" dt="2023-06-15T04:15:15.741" v="1962" actId="1076"/>
          <ac:spMkLst>
            <pc:docMk/>
            <pc:sldMk cId="3866867172" sldId="441"/>
            <ac:spMk id="15" creationId="{F2010053-3709-8C70-9238-AF7D3149AA6C}"/>
          </ac:spMkLst>
        </pc:spChg>
      </pc:sldChg>
      <pc:sldChg chg="addSp delSp modSp mod">
        <pc:chgData name="Matthieu De Mari" userId="dfb708c9-d8dc-439f-9a3b-c772bf4a311c" providerId="ADAL" clId="{07089C06-8C16-4D39-B457-26C6AABB6E19}" dt="2023-06-15T04:15:56.538" v="2003" actId="27636"/>
        <pc:sldMkLst>
          <pc:docMk/>
          <pc:sldMk cId="3346155856" sldId="442"/>
        </pc:sldMkLst>
        <pc:spChg chg="mod">
          <ac:chgData name="Matthieu De Mari" userId="dfb708c9-d8dc-439f-9a3b-c772bf4a311c" providerId="ADAL" clId="{07089C06-8C16-4D39-B457-26C6AABB6E19}" dt="2023-06-15T04:15:56.538" v="2003" actId="27636"/>
          <ac:spMkLst>
            <pc:docMk/>
            <pc:sldMk cId="3346155856" sldId="442"/>
            <ac:spMk id="3" creationId="{9BAE63A8-7CB3-9103-18B5-4F57A6F933B5}"/>
          </ac:spMkLst>
        </pc:spChg>
        <pc:spChg chg="add mod">
          <ac:chgData name="Matthieu De Mari" userId="dfb708c9-d8dc-439f-9a3b-c772bf4a311c" providerId="ADAL" clId="{07089C06-8C16-4D39-B457-26C6AABB6E19}" dt="2023-06-15T04:15:34.039" v="1965" actId="1076"/>
          <ac:spMkLst>
            <pc:docMk/>
            <pc:sldMk cId="3346155856" sldId="442"/>
            <ac:spMk id="4" creationId="{32D88892-9633-DBDC-A0D0-C687B3D62E5D}"/>
          </ac:spMkLst>
        </pc:spChg>
        <pc:spChg chg="del">
          <ac:chgData name="Matthieu De Mari" userId="dfb708c9-d8dc-439f-9a3b-c772bf4a311c" providerId="ADAL" clId="{07089C06-8C16-4D39-B457-26C6AABB6E19}" dt="2023-06-15T04:15:28.629" v="1963" actId="478"/>
          <ac:spMkLst>
            <pc:docMk/>
            <pc:sldMk cId="3346155856" sldId="442"/>
            <ac:spMk id="6" creationId="{B13C0274-0B9A-AC9F-82F4-A1223D705EC1}"/>
          </ac:spMkLst>
        </pc:spChg>
      </pc:sldChg>
      <pc:sldChg chg="modSp">
        <pc:chgData name="Matthieu De Mari" userId="dfb708c9-d8dc-439f-9a3b-c772bf4a311c" providerId="ADAL" clId="{07089C06-8C16-4D39-B457-26C6AABB6E19}" dt="2023-06-15T04:17:07.199" v="2035" actId="20577"/>
        <pc:sldMkLst>
          <pc:docMk/>
          <pc:sldMk cId="2759485571" sldId="444"/>
        </pc:sldMkLst>
        <pc:spChg chg="mod">
          <ac:chgData name="Matthieu De Mari" userId="dfb708c9-d8dc-439f-9a3b-c772bf4a311c" providerId="ADAL" clId="{07089C06-8C16-4D39-B457-26C6AABB6E19}" dt="2023-06-15T04:17:07.199" v="2035" actId="20577"/>
          <ac:spMkLst>
            <pc:docMk/>
            <pc:sldMk cId="2759485571" sldId="444"/>
            <ac:spMk id="3" creationId="{9BAE63A8-7CB3-9103-18B5-4F57A6F933B5}"/>
          </ac:spMkLst>
        </pc:spChg>
      </pc:sldChg>
      <pc:sldChg chg="modSp mod">
        <pc:chgData name="Matthieu De Mari" userId="dfb708c9-d8dc-439f-9a3b-c772bf4a311c" providerId="ADAL" clId="{07089C06-8C16-4D39-B457-26C6AABB6E19}" dt="2023-06-15T04:18:58.357" v="2145" actId="20577"/>
        <pc:sldMkLst>
          <pc:docMk/>
          <pc:sldMk cId="2768433902" sldId="445"/>
        </pc:sldMkLst>
        <pc:spChg chg="mod">
          <ac:chgData name="Matthieu De Mari" userId="dfb708c9-d8dc-439f-9a3b-c772bf4a311c" providerId="ADAL" clId="{07089C06-8C16-4D39-B457-26C6AABB6E19}" dt="2023-06-15T04:18:58.357" v="2145" actId="20577"/>
          <ac:spMkLst>
            <pc:docMk/>
            <pc:sldMk cId="2768433902" sldId="445"/>
            <ac:spMk id="3" creationId="{9BAE63A8-7CB3-9103-18B5-4F57A6F933B5}"/>
          </ac:spMkLst>
        </pc:spChg>
      </pc:sldChg>
      <pc:sldChg chg="addSp delSp modSp mod">
        <pc:chgData name="Matthieu De Mari" userId="dfb708c9-d8dc-439f-9a3b-c772bf4a311c" providerId="ADAL" clId="{07089C06-8C16-4D39-B457-26C6AABB6E19}" dt="2023-06-15T04:18:14.871" v="2128" actId="1076"/>
        <pc:sldMkLst>
          <pc:docMk/>
          <pc:sldMk cId="3790043621" sldId="447"/>
        </pc:sldMkLst>
        <pc:spChg chg="add mod">
          <ac:chgData name="Matthieu De Mari" userId="dfb708c9-d8dc-439f-9a3b-c772bf4a311c" providerId="ADAL" clId="{07089C06-8C16-4D39-B457-26C6AABB6E19}" dt="2023-06-15T04:17:51.998" v="2040" actId="1076"/>
          <ac:spMkLst>
            <pc:docMk/>
            <pc:sldMk cId="3790043621" sldId="447"/>
            <ac:spMk id="3" creationId="{BDCB8F96-4164-EB2B-649A-BA19BCB86069}"/>
          </ac:spMkLst>
        </pc:spChg>
        <pc:spChg chg="add mod">
          <ac:chgData name="Matthieu De Mari" userId="dfb708c9-d8dc-439f-9a3b-c772bf4a311c" providerId="ADAL" clId="{07089C06-8C16-4D39-B457-26C6AABB6E19}" dt="2023-06-15T04:18:14.871" v="2128" actId="1076"/>
          <ac:spMkLst>
            <pc:docMk/>
            <pc:sldMk cId="3790043621" sldId="447"/>
            <ac:spMk id="5" creationId="{2E1189FF-04D0-097A-69F9-D5077EE6D0B6}"/>
          </ac:spMkLst>
        </pc:spChg>
        <pc:picChg chg="add del mod">
          <ac:chgData name="Matthieu De Mari" userId="dfb708c9-d8dc-439f-9a3b-c772bf4a311c" providerId="ADAL" clId="{07089C06-8C16-4D39-B457-26C6AABB6E19}" dt="2023-06-15T04:17:39.130" v="2037"/>
          <ac:picMkLst>
            <pc:docMk/>
            <pc:sldMk cId="3790043621" sldId="447"/>
            <ac:picMk id="2" creationId="{E7E3ED4D-5A27-939B-2A46-5FE37142BCD3}"/>
          </ac:picMkLst>
        </pc:picChg>
      </pc:sldChg>
      <pc:sldChg chg="modSp mod">
        <pc:chgData name="Matthieu De Mari" userId="dfb708c9-d8dc-439f-9a3b-c772bf4a311c" providerId="ADAL" clId="{07089C06-8C16-4D39-B457-26C6AABB6E19}" dt="2023-06-15T04:19:08.560" v="2163" actId="20577"/>
        <pc:sldMkLst>
          <pc:docMk/>
          <pc:sldMk cId="4075916720" sldId="448"/>
        </pc:sldMkLst>
        <pc:spChg chg="mod">
          <ac:chgData name="Matthieu De Mari" userId="dfb708c9-d8dc-439f-9a3b-c772bf4a311c" providerId="ADAL" clId="{07089C06-8C16-4D39-B457-26C6AABB6E19}" dt="2023-06-15T04:19:08.560" v="2163" actId="20577"/>
          <ac:spMkLst>
            <pc:docMk/>
            <pc:sldMk cId="4075916720" sldId="448"/>
            <ac:spMk id="3" creationId="{9BAE63A8-7CB3-9103-18B5-4F57A6F933B5}"/>
          </ac:spMkLst>
        </pc:spChg>
      </pc:sldChg>
      <pc:sldChg chg="modSp">
        <pc:chgData name="Matthieu De Mari" userId="dfb708c9-d8dc-439f-9a3b-c772bf4a311c" providerId="ADAL" clId="{07089C06-8C16-4D39-B457-26C6AABB6E19}" dt="2023-06-15T04:19:45.604" v="2164"/>
        <pc:sldMkLst>
          <pc:docMk/>
          <pc:sldMk cId="3841748881" sldId="450"/>
        </pc:sldMkLst>
        <pc:spChg chg="mod">
          <ac:chgData name="Matthieu De Mari" userId="dfb708c9-d8dc-439f-9a3b-c772bf4a311c" providerId="ADAL" clId="{07089C06-8C16-4D39-B457-26C6AABB6E19}" dt="2023-06-15T04:19:45.604" v="2164"/>
          <ac:spMkLst>
            <pc:docMk/>
            <pc:sldMk cId="3841748881" sldId="450"/>
            <ac:spMk id="4" creationId="{C8CC4A7A-9293-F3BF-75E4-32E5E156B9BE}"/>
          </ac:spMkLst>
        </pc:spChg>
      </pc:sldChg>
      <pc:sldChg chg="modSp">
        <pc:chgData name="Matthieu De Mari" userId="dfb708c9-d8dc-439f-9a3b-c772bf4a311c" providerId="ADAL" clId="{07089C06-8C16-4D39-B457-26C6AABB6E19}" dt="2023-06-15T04:23:12.903" v="2264" actId="20577"/>
        <pc:sldMkLst>
          <pc:docMk/>
          <pc:sldMk cId="3619568276" sldId="451"/>
        </pc:sldMkLst>
        <pc:spChg chg="mod">
          <ac:chgData name="Matthieu De Mari" userId="dfb708c9-d8dc-439f-9a3b-c772bf4a311c" providerId="ADAL" clId="{07089C06-8C16-4D39-B457-26C6AABB6E19}" dt="2023-06-15T04:23:12.903" v="2264" actId="20577"/>
          <ac:spMkLst>
            <pc:docMk/>
            <pc:sldMk cId="3619568276" sldId="451"/>
            <ac:spMk id="11" creationId="{3FC4885D-D96C-48A4-C98F-2303966A0A24}"/>
          </ac:spMkLst>
        </pc:spChg>
      </pc:sldChg>
      <pc:sldChg chg="addSp modSp mod">
        <pc:chgData name="Matthieu De Mari" userId="dfb708c9-d8dc-439f-9a3b-c772bf4a311c" providerId="ADAL" clId="{07089C06-8C16-4D39-B457-26C6AABB6E19}" dt="2023-06-15T04:24:09.116" v="2395" actId="1076"/>
        <pc:sldMkLst>
          <pc:docMk/>
          <pc:sldMk cId="2381061189" sldId="452"/>
        </pc:sldMkLst>
        <pc:spChg chg="add mod">
          <ac:chgData name="Matthieu De Mari" userId="dfb708c9-d8dc-439f-9a3b-c772bf4a311c" providerId="ADAL" clId="{07089C06-8C16-4D39-B457-26C6AABB6E19}" dt="2023-06-15T04:24:09.116" v="2395" actId="1076"/>
          <ac:spMkLst>
            <pc:docMk/>
            <pc:sldMk cId="2381061189" sldId="452"/>
            <ac:spMk id="2" creationId="{92B6E31A-E890-26C8-4B56-79FB68AFF7F3}"/>
          </ac:spMkLst>
        </pc:spChg>
      </pc:sldChg>
      <pc:sldChg chg="modSp mod">
        <pc:chgData name="Matthieu De Mari" userId="dfb708c9-d8dc-439f-9a3b-c772bf4a311c" providerId="ADAL" clId="{07089C06-8C16-4D39-B457-26C6AABB6E19}" dt="2023-06-15T04:25:27.848" v="2423" actId="20577"/>
        <pc:sldMkLst>
          <pc:docMk/>
          <pc:sldMk cId="165841853" sldId="453"/>
        </pc:sldMkLst>
        <pc:spChg chg="mod">
          <ac:chgData name="Matthieu De Mari" userId="dfb708c9-d8dc-439f-9a3b-c772bf4a311c" providerId="ADAL" clId="{07089C06-8C16-4D39-B457-26C6AABB6E19}" dt="2023-06-15T04:24:54.626" v="2400" actId="20577"/>
          <ac:spMkLst>
            <pc:docMk/>
            <pc:sldMk cId="165841853" sldId="453"/>
            <ac:spMk id="2" creationId="{5052475A-1D2B-A371-BBF5-4CF58182D2F1}"/>
          </ac:spMkLst>
        </pc:spChg>
        <pc:spChg chg="mod">
          <ac:chgData name="Matthieu De Mari" userId="dfb708c9-d8dc-439f-9a3b-c772bf4a311c" providerId="ADAL" clId="{07089C06-8C16-4D39-B457-26C6AABB6E19}" dt="2023-06-15T04:25:27.848" v="2423" actId="20577"/>
          <ac:spMkLst>
            <pc:docMk/>
            <pc:sldMk cId="165841853" sldId="453"/>
            <ac:spMk id="3" creationId="{D9B07062-8C65-24A8-A029-407C69D7BDA2}"/>
          </ac:spMkLst>
        </pc:spChg>
      </pc:sldChg>
      <pc:sldChg chg="del">
        <pc:chgData name="Matthieu De Mari" userId="dfb708c9-d8dc-439f-9a3b-c772bf4a311c" providerId="ADAL" clId="{07089C06-8C16-4D39-B457-26C6AABB6E19}" dt="2023-06-15T03:38:06.425" v="397" actId="47"/>
        <pc:sldMkLst>
          <pc:docMk/>
          <pc:sldMk cId="3242752244" sldId="454"/>
        </pc:sldMkLst>
      </pc:sldChg>
      <pc:sldChg chg="modSp mod">
        <pc:chgData name="Matthieu De Mari" userId="dfb708c9-d8dc-439f-9a3b-c772bf4a311c" providerId="ADAL" clId="{07089C06-8C16-4D39-B457-26C6AABB6E19}" dt="2023-06-15T04:26:09.031" v="2462" actId="14100"/>
        <pc:sldMkLst>
          <pc:docMk/>
          <pc:sldMk cId="183351426" sldId="455"/>
        </pc:sldMkLst>
        <pc:spChg chg="mod">
          <ac:chgData name="Matthieu De Mari" userId="dfb708c9-d8dc-439f-9a3b-c772bf4a311c" providerId="ADAL" clId="{07089C06-8C16-4D39-B457-26C6AABB6E19}" dt="2023-06-15T04:26:01.504" v="2460" actId="27636"/>
          <ac:spMkLst>
            <pc:docMk/>
            <pc:sldMk cId="183351426" sldId="455"/>
            <ac:spMk id="3" creationId="{D4388233-A388-8683-C544-050DFB799AF8}"/>
          </ac:spMkLst>
        </pc:spChg>
        <pc:picChg chg="mod">
          <ac:chgData name="Matthieu De Mari" userId="dfb708c9-d8dc-439f-9a3b-c772bf4a311c" providerId="ADAL" clId="{07089C06-8C16-4D39-B457-26C6AABB6E19}" dt="2023-06-15T04:26:09.031" v="2462" actId="14100"/>
          <ac:picMkLst>
            <pc:docMk/>
            <pc:sldMk cId="183351426" sldId="455"/>
            <ac:picMk id="8" creationId="{B29F6DF0-27F6-C63D-18AE-44293D1822A1}"/>
          </ac:picMkLst>
        </pc:picChg>
      </pc:sldChg>
      <pc:sldChg chg="addSp delSp modSp mod">
        <pc:chgData name="Matthieu De Mari" userId="dfb708c9-d8dc-439f-9a3b-c772bf4a311c" providerId="ADAL" clId="{07089C06-8C16-4D39-B457-26C6AABB6E19}" dt="2023-06-15T04:26:41.561" v="2490" actId="20577"/>
        <pc:sldMkLst>
          <pc:docMk/>
          <pc:sldMk cId="2001651259" sldId="456"/>
        </pc:sldMkLst>
        <pc:spChg chg="del">
          <ac:chgData name="Matthieu De Mari" userId="dfb708c9-d8dc-439f-9a3b-c772bf4a311c" providerId="ADAL" clId="{07089C06-8C16-4D39-B457-26C6AABB6E19}" dt="2023-06-15T04:26:20.793" v="2463" actId="478"/>
          <ac:spMkLst>
            <pc:docMk/>
            <pc:sldMk cId="2001651259" sldId="456"/>
            <ac:spMk id="3" creationId="{D4388233-A388-8683-C544-050DFB799AF8}"/>
          </ac:spMkLst>
        </pc:spChg>
        <pc:spChg chg="mod">
          <ac:chgData name="Matthieu De Mari" userId="dfb708c9-d8dc-439f-9a3b-c772bf4a311c" providerId="ADAL" clId="{07089C06-8C16-4D39-B457-26C6AABB6E19}" dt="2023-06-15T04:26:41.561" v="2490" actId="20577"/>
          <ac:spMkLst>
            <pc:docMk/>
            <pc:sldMk cId="2001651259" sldId="456"/>
            <ac:spMk id="4" creationId="{ADB51212-91C2-7F91-BA3D-6836564C1BC7}"/>
          </ac:spMkLst>
        </pc:spChg>
        <pc:spChg chg="add del mod">
          <ac:chgData name="Matthieu De Mari" userId="dfb708c9-d8dc-439f-9a3b-c772bf4a311c" providerId="ADAL" clId="{07089C06-8C16-4D39-B457-26C6AABB6E19}" dt="2023-06-15T04:26:22.497" v="2464" actId="478"/>
          <ac:spMkLst>
            <pc:docMk/>
            <pc:sldMk cId="2001651259" sldId="456"/>
            <ac:spMk id="6" creationId="{CEEACD4A-DBA5-B051-51C8-49CF3085907D}"/>
          </ac:spMkLst>
        </pc:spChg>
        <pc:spChg chg="add mod">
          <ac:chgData name="Matthieu De Mari" userId="dfb708c9-d8dc-439f-9a3b-c772bf4a311c" providerId="ADAL" clId="{07089C06-8C16-4D39-B457-26C6AABB6E19}" dt="2023-06-15T04:26:22.772" v="2465"/>
          <ac:spMkLst>
            <pc:docMk/>
            <pc:sldMk cId="2001651259" sldId="456"/>
            <ac:spMk id="7" creationId="{A7D54EF7-1264-F3B3-C8EE-CAC4D50A8A10}"/>
          </ac:spMkLst>
        </pc:spChg>
      </pc:sldChg>
      <pc:sldChg chg="modSp mod">
        <pc:chgData name="Matthieu De Mari" userId="dfb708c9-d8dc-439f-9a3b-c772bf4a311c" providerId="ADAL" clId="{07089C06-8C16-4D39-B457-26C6AABB6E19}" dt="2023-06-15T04:28:24.343" v="2495" actId="14100"/>
        <pc:sldMkLst>
          <pc:docMk/>
          <pc:sldMk cId="1834604519" sldId="457"/>
        </pc:sldMkLst>
        <pc:spChg chg="mod">
          <ac:chgData name="Matthieu De Mari" userId="dfb708c9-d8dc-439f-9a3b-c772bf4a311c" providerId="ADAL" clId="{07089C06-8C16-4D39-B457-26C6AABB6E19}" dt="2023-06-15T04:28:24.343" v="2495" actId="14100"/>
          <ac:spMkLst>
            <pc:docMk/>
            <pc:sldMk cId="1834604519" sldId="457"/>
            <ac:spMk id="3" creationId="{593B45AA-E77B-DA7C-3867-37E7BBE08437}"/>
          </ac:spMkLst>
        </pc:spChg>
      </pc:sldChg>
      <pc:sldChg chg="modSp">
        <pc:chgData name="Matthieu De Mari" userId="dfb708c9-d8dc-439f-9a3b-c772bf4a311c" providerId="ADAL" clId="{07089C06-8C16-4D39-B457-26C6AABB6E19}" dt="2023-06-15T04:29:44.112" v="2563" actId="207"/>
        <pc:sldMkLst>
          <pc:docMk/>
          <pc:sldMk cId="3208006571" sldId="460"/>
        </pc:sldMkLst>
        <pc:spChg chg="mod">
          <ac:chgData name="Matthieu De Mari" userId="dfb708c9-d8dc-439f-9a3b-c772bf4a311c" providerId="ADAL" clId="{07089C06-8C16-4D39-B457-26C6AABB6E19}" dt="2023-06-15T04:29:44.112" v="2563" actId="207"/>
          <ac:spMkLst>
            <pc:docMk/>
            <pc:sldMk cId="3208006571" sldId="460"/>
            <ac:spMk id="4" creationId="{D6FC8E3E-422C-DDA8-8AEA-BAC629653399}"/>
          </ac:spMkLst>
        </pc:spChg>
      </pc:sldChg>
      <pc:sldChg chg="modSp mod">
        <pc:chgData name="Matthieu De Mari" userId="dfb708c9-d8dc-439f-9a3b-c772bf4a311c" providerId="ADAL" clId="{07089C06-8C16-4D39-B457-26C6AABB6E19}" dt="2023-06-15T04:31:02.613" v="2583" actId="1076"/>
        <pc:sldMkLst>
          <pc:docMk/>
          <pc:sldMk cId="514593430" sldId="461"/>
        </pc:sldMkLst>
        <pc:spChg chg="mod">
          <ac:chgData name="Matthieu De Mari" userId="dfb708c9-d8dc-439f-9a3b-c772bf4a311c" providerId="ADAL" clId="{07089C06-8C16-4D39-B457-26C6AABB6E19}" dt="2023-06-15T04:31:02.613" v="2583" actId="1076"/>
          <ac:spMkLst>
            <pc:docMk/>
            <pc:sldMk cId="514593430" sldId="461"/>
            <ac:spMk id="11" creationId="{FC3B1AF6-3090-2218-738E-B02F4E0E9B29}"/>
          </ac:spMkLst>
        </pc:spChg>
      </pc:sldChg>
      <pc:sldChg chg="modSp mod">
        <pc:chgData name="Matthieu De Mari" userId="dfb708c9-d8dc-439f-9a3b-c772bf4a311c" providerId="ADAL" clId="{07089C06-8C16-4D39-B457-26C6AABB6E19}" dt="2023-06-15T04:30:55.057" v="2582" actId="1076"/>
        <pc:sldMkLst>
          <pc:docMk/>
          <pc:sldMk cId="505263223" sldId="462"/>
        </pc:sldMkLst>
        <pc:spChg chg="mod">
          <ac:chgData name="Matthieu De Mari" userId="dfb708c9-d8dc-439f-9a3b-c772bf4a311c" providerId="ADAL" clId="{07089C06-8C16-4D39-B457-26C6AABB6E19}" dt="2023-06-15T04:30:55.057" v="2582" actId="1076"/>
          <ac:spMkLst>
            <pc:docMk/>
            <pc:sldMk cId="505263223" sldId="462"/>
            <ac:spMk id="11" creationId="{FC3B1AF6-3090-2218-738E-B02F4E0E9B29}"/>
          </ac:spMkLst>
        </pc:spChg>
      </pc:sldChg>
      <pc:sldChg chg="modSp mod">
        <pc:chgData name="Matthieu De Mari" userId="dfb708c9-d8dc-439f-9a3b-c772bf4a311c" providerId="ADAL" clId="{07089C06-8C16-4D39-B457-26C6AABB6E19}" dt="2023-06-15T04:30:50.196" v="2581" actId="20577"/>
        <pc:sldMkLst>
          <pc:docMk/>
          <pc:sldMk cId="1454093558" sldId="463"/>
        </pc:sldMkLst>
        <pc:spChg chg="mod">
          <ac:chgData name="Matthieu De Mari" userId="dfb708c9-d8dc-439f-9a3b-c772bf4a311c" providerId="ADAL" clId="{07089C06-8C16-4D39-B457-26C6AABB6E19}" dt="2023-06-15T04:30:50.196" v="2581" actId="20577"/>
          <ac:spMkLst>
            <pc:docMk/>
            <pc:sldMk cId="1454093558" sldId="463"/>
            <ac:spMk id="11" creationId="{FC3B1AF6-3090-2218-738E-B02F4E0E9B29}"/>
          </ac:spMkLst>
        </pc:spChg>
      </pc:sldChg>
      <pc:sldChg chg="modSp mod">
        <pc:chgData name="Matthieu De Mari" userId="dfb708c9-d8dc-439f-9a3b-c772bf4a311c" providerId="ADAL" clId="{07089C06-8C16-4D39-B457-26C6AABB6E19}" dt="2023-06-15T04:30:48.050" v="2580" actId="20577"/>
        <pc:sldMkLst>
          <pc:docMk/>
          <pc:sldMk cId="937951911" sldId="464"/>
        </pc:sldMkLst>
        <pc:spChg chg="mod">
          <ac:chgData name="Matthieu De Mari" userId="dfb708c9-d8dc-439f-9a3b-c772bf4a311c" providerId="ADAL" clId="{07089C06-8C16-4D39-B457-26C6AABB6E19}" dt="2023-06-15T04:30:48.050" v="2580" actId="20577"/>
          <ac:spMkLst>
            <pc:docMk/>
            <pc:sldMk cId="937951911" sldId="464"/>
            <ac:spMk id="11" creationId="{FC3B1AF6-3090-2218-738E-B02F4E0E9B29}"/>
          </ac:spMkLst>
        </pc:spChg>
      </pc:sldChg>
      <pc:sldChg chg="modSp mod">
        <pc:chgData name="Matthieu De Mari" userId="dfb708c9-d8dc-439f-9a3b-c772bf4a311c" providerId="ADAL" clId="{07089C06-8C16-4D39-B457-26C6AABB6E19}" dt="2023-06-15T04:30:45.086" v="2579" actId="20577"/>
        <pc:sldMkLst>
          <pc:docMk/>
          <pc:sldMk cId="4090459440" sldId="465"/>
        </pc:sldMkLst>
        <pc:spChg chg="mod">
          <ac:chgData name="Matthieu De Mari" userId="dfb708c9-d8dc-439f-9a3b-c772bf4a311c" providerId="ADAL" clId="{07089C06-8C16-4D39-B457-26C6AABB6E19}" dt="2023-06-15T04:30:45.086" v="2579" actId="20577"/>
          <ac:spMkLst>
            <pc:docMk/>
            <pc:sldMk cId="4090459440" sldId="465"/>
            <ac:spMk id="11" creationId="{FC3B1AF6-3090-2218-738E-B02F4E0E9B29}"/>
          </ac:spMkLst>
        </pc:spChg>
      </pc:sldChg>
      <pc:sldChg chg="modSp mod">
        <pc:chgData name="Matthieu De Mari" userId="dfb708c9-d8dc-439f-9a3b-c772bf4a311c" providerId="ADAL" clId="{07089C06-8C16-4D39-B457-26C6AABB6E19}" dt="2023-06-15T04:30:42.323" v="2578" actId="20577"/>
        <pc:sldMkLst>
          <pc:docMk/>
          <pc:sldMk cId="1662747536" sldId="466"/>
        </pc:sldMkLst>
        <pc:spChg chg="mod">
          <ac:chgData name="Matthieu De Mari" userId="dfb708c9-d8dc-439f-9a3b-c772bf4a311c" providerId="ADAL" clId="{07089C06-8C16-4D39-B457-26C6AABB6E19}" dt="2023-06-15T04:30:42.323" v="2578" actId="20577"/>
          <ac:spMkLst>
            <pc:docMk/>
            <pc:sldMk cId="1662747536" sldId="466"/>
            <ac:spMk id="11" creationId="{FC3B1AF6-3090-2218-738E-B02F4E0E9B29}"/>
          </ac:spMkLst>
        </pc:spChg>
      </pc:sldChg>
      <pc:sldChg chg="modSp mod">
        <pc:chgData name="Matthieu De Mari" userId="dfb708c9-d8dc-439f-9a3b-c772bf4a311c" providerId="ADAL" clId="{07089C06-8C16-4D39-B457-26C6AABB6E19}" dt="2023-06-15T04:31:27.149" v="2590" actId="1076"/>
        <pc:sldMkLst>
          <pc:docMk/>
          <pc:sldMk cId="3978195590" sldId="467"/>
        </pc:sldMkLst>
        <pc:spChg chg="mod">
          <ac:chgData name="Matthieu De Mari" userId="dfb708c9-d8dc-439f-9a3b-c772bf4a311c" providerId="ADAL" clId="{07089C06-8C16-4D39-B457-26C6AABB6E19}" dt="2023-06-15T04:31:27.149" v="2590" actId="1076"/>
          <ac:spMkLst>
            <pc:docMk/>
            <pc:sldMk cId="3978195590" sldId="467"/>
            <ac:spMk id="11" creationId="{FC3B1AF6-3090-2218-738E-B02F4E0E9B29}"/>
          </ac:spMkLst>
        </pc:spChg>
      </pc:sldChg>
      <pc:sldChg chg="addSp modSp mod">
        <pc:chgData name="Matthieu De Mari" userId="dfb708c9-d8dc-439f-9a3b-c772bf4a311c" providerId="ADAL" clId="{07089C06-8C16-4D39-B457-26C6AABB6E19}" dt="2023-06-15T04:33:01.182" v="2689" actId="1035"/>
        <pc:sldMkLst>
          <pc:docMk/>
          <pc:sldMk cId="702540134" sldId="468"/>
        </pc:sldMkLst>
        <pc:spChg chg="add mod">
          <ac:chgData name="Matthieu De Mari" userId="dfb708c9-d8dc-439f-9a3b-c772bf4a311c" providerId="ADAL" clId="{07089C06-8C16-4D39-B457-26C6AABB6E19}" dt="2023-06-15T04:32:26.259" v="2679" actId="20577"/>
          <ac:spMkLst>
            <pc:docMk/>
            <pc:sldMk cId="702540134" sldId="468"/>
            <ac:spMk id="2" creationId="{A0DE5AE8-418A-50BC-4BF6-18437350E28D}"/>
          </ac:spMkLst>
        </pc:spChg>
        <pc:spChg chg="add mod">
          <ac:chgData name="Matthieu De Mari" userId="dfb708c9-d8dc-439f-9a3b-c772bf4a311c" providerId="ADAL" clId="{07089C06-8C16-4D39-B457-26C6AABB6E19}" dt="2023-06-15T04:32:40.777" v="2682" actId="14100"/>
          <ac:spMkLst>
            <pc:docMk/>
            <pc:sldMk cId="702540134" sldId="468"/>
            <ac:spMk id="4" creationId="{5B485755-D5AE-C8A3-030A-32424C289BD9}"/>
          </ac:spMkLst>
        </pc:spChg>
        <pc:spChg chg="add mod">
          <ac:chgData name="Matthieu De Mari" userId="dfb708c9-d8dc-439f-9a3b-c772bf4a311c" providerId="ADAL" clId="{07089C06-8C16-4D39-B457-26C6AABB6E19}" dt="2023-06-15T04:33:01.182" v="2689" actId="1035"/>
          <ac:spMkLst>
            <pc:docMk/>
            <pc:sldMk cId="702540134" sldId="468"/>
            <ac:spMk id="5" creationId="{76B73C20-8F6B-B7E5-E527-9EDD6EA3C14C}"/>
          </ac:spMkLst>
        </pc:spChg>
        <pc:spChg chg="add mod">
          <ac:chgData name="Matthieu De Mari" userId="dfb708c9-d8dc-439f-9a3b-c772bf4a311c" providerId="ADAL" clId="{07089C06-8C16-4D39-B457-26C6AABB6E19}" dt="2023-06-15T04:32:57.508" v="2688" actId="1035"/>
          <ac:spMkLst>
            <pc:docMk/>
            <pc:sldMk cId="702540134" sldId="468"/>
            <ac:spMk id="6" creationId="{127A0751-6A00-4616-0253-D2AD9DAB9A7B}"/>
          </ac:spMkLst>
        </pc:spChg>
      </pc:sldChg>
      <pc:sldChg chg="addSp modSp mod">
        <pc:chgData name="Matthieu De Mari" userId="dfb708c9-d8dc-439f-9a3b-c772bf4a311c" providerId="ADAL" clId="{07089C06-8C16-4D39-B457-26C6AABB6E19}" dt="2023-06-15T04:35:16.985" v="2709" actId="20577"/>
        <pc:sldMkLst>
          <pc:docMk/>
          <pc:sldMk cId="3574121588" sldId="469"/>
        </pc:sldMkLst>
        <pc:spChg chg="add mod">
          <ac:chgData name="Matthieu De Mari" userId="dfb708c9-d8dc-439f-9a3b-c772bf4a311c" providerId="ADAL" clId="{07089C06-8C16-4D39-B457-26C6AABB6E19}" dt="2023-06-15T04:35:16.985" v="2709" actId="20577"/>
          <ac:spMkLst>
            <pc:docMk/>
            <pc:sldMk cId="3574121588" sldId="469"/>
            <ac:spMk id="2" creationId="{005AF7FF-0393-1164-480E-3E5CAD9A4570}"/>
          </ac:spMkLst>
        </pc:spChg>
      </pc:sldChg>
      <pc:sldChg chg="modSp mod">
        <pc:chgData name="Matthieu De Mari" userId="dfb708c9-d8dc-439f-9a3b-c772bf4a311c" providerId="ADAL" clId="{07089C06-8C16-4D39-B457-26C6AABB6E19}" dt="2023-06-15T04:35:37.842" v="2719" actId="20577"/>
        <pc:sldMkLst>
          <pc:docMk/>
          <pc:sldMk cId="4234188287" sldId="470"/>
        </pc:sldMkLst>
        <pc:spChg chg="mod">
          <ac:chgData name="Matthieu De Mari" userId="dfb708c9-d8dc-439f-9a3b-c772bf4a311c" providerId="ADAL" clId="{07089C06-8C16-4D39-B457-26C6AABB6E19}" dt="2023-06-15T04:35:37.842" v="2719" actId="20577"/>
          <ac:spMkLst>
            <pc:docMk/>
            <pc:sldMk cId="4234188287" sldId="470"/>
            <ac:spMk id="3" creationId="{71F22B87-451A-08A2-1021-B8B6CA607DEA}"/>
          </ac:spMkLst>
        </pc:spChg>
      </pc:sldChg>
      <pc:sldChg chg="addSp modSp mod">
        <pc:chgData name="Matthieu De Mari" userId="dfb708c9-d8dc-439f-9a3b-c772bf4a311c" providerId="ADAL" clId="{07089C06-8C16-4D39-B457-26C6AABB6E19}" dt="2023-06-15T04:36:36.565" v="2818" actId="20577"/>
        <pc:sldMkLst>
          <pc:docMk/>
          <pc:sldMk cId="3553295801" sldId="471"/>
        </pc:sldMkLst>
        <pc:spChg chg="add mod">
          <ac:chgData name="Matthieu De Mari" userId="dfb708c9-d8dc-439f-9a3b-c772bf4a311c" providerId="ADAL" clId="{07089C06-8C16-4D39-B457-26C6AABB6E19}" dt="2023-06-15T04:36:36.565" v="2818" actId="20577"/>
          <ac:spMkLst>
            <pc:docMk/>
            <pc:sldMk cId="3553295801" sldId="471"/>
            <ac:spMk id="2" creationId="{62A03694-FC87-4F8C-E035-C3C81CBCE66C}"/>
          </ac:spMkLst>
        </pc:spChg>
      </pc:sldChg>
      <pc:sldChg chg="modSp mod">
        <pc:chgData name="Matthieu De Mari" userId="dfb708c9-d8dc-439f-9a3b-c772bf4a311c" providerId="ADAL" clId="{07089C06-8C16-4D39-B457-26C6AABB6E19}" dt="2023-06-15T04:36:51.686" v="2825" actId="20577"/>
        <pc:sldMkLst>
          <pc:docMk/>
          <pc:sldMk cId="2072133245" sldId="472"/>
        </pc:sldMkLst>
        <pc:spChg chg="mod">
          <ac:chgData name="Matthieu De Mari" userId="dfb708c9-d8dc-439f-9a3b-c772bf4a311c" providerId="ADAL" clId="{07089C06-8C16-4D39-B457-26C6AABB6E19}" dt="2023-06-15T04:36:51.686" v="2825" actId="20577"/>
          <ac:spMkLst>
            <pc:docMk/>
            <pc:sldMk cId="2072133245" sldId="472"/>
            <ac:spMk id="4" creationId="{C5B59CD9-14A1-20FA-6AC6-9BDA7E169C7B}"/>
          </ac:spMkLst>
        </pc:spChg>
      </pc:sldChg>
      <pc:sldChg chg="modSp mod">
        <pc:chgData name="Matthieu De Mari" userId="dfb708c9-d8dc-439f-9a3b-c772bf4a311c" providerId="ADAL" clId="{07089C06-8C16-4D39-B457-26C6AABB6E19}" dt="2023-06-15T04:37:29.702" v="2855" actId="12"/>
        <pc:sldMkLst>
          <pc:docMk/>
          <pc:sldMk cId="2180749" sldId="473"/>
        </pc:sldMkLst>
        <pc:spChg chg="mod">
          <ac:chgData name="Matthieu De Mari" userId="dfb708c9-d8dc-439f-9a3b-c772bf4a311c" providerId="ADAL" clId="{07089C06-8C16-4D39-B457-26C6AABB6E19}" dt="2023-06-15T04:37:29.702" v="2855" actId="12"/>
          <ac:spMkLst>
            <pc:docMk/>
            <pc:sldMk cId="2180749" sldId="473"/>
            <ac:spMk id="4" creationId="{C5B59CD9-14A1-20FA-6AC6-9BDA7E169C7B}"/>
          </ac:spMkLst>
        </pc:spChg>
      </pc:sldChg>
      <pc:sldChg chg="modSp mod">
        <pc:chgData name="Matthieu De Mari" userId="dfb708c9-d8dc-439f-9a3b-c772bf4a311c" providerId="ADAL" clId="{07089C06-8C16-4D39-B457-26C6AABB6E19}" dt="2023-06-15T03:30:48.777" v="129" actId="20577"/>
        <pc:sldMkLst>
          <pc:docMk/>
          <pc:sldMk cId="105170546" sldId="516"/>
        </pc:sldMkLst>
        <pc:spChg chg="mod">
          <ac:chgData name="Matthieu De Mari" userId="dfb708c9-d8dc-439f-9a3b-c772bf4a311c" providerId="ADAL" clId="{07089C06-8C16-4D39-B457-26C6AABB6E19}" dt="2023-06-15T03:29:53.229" v="54" actId="20577"/>
          <ac:spMkLst>
            <pc:docMk/>
            <pc:sldMk cId="105170546" sldId="516"/>
            <ac:spMk id="3" creationId="{F9359CBB-2BA1-6409-CE17-97C6B596059A}"/>
          </ac:spMkLst>
        </pc:spChg>
        <pc:spChg chg="mod">
          <ac:chgData name="Matthieu De Mari" userId="dfb708c9-d8dc-439f-9a3b-c772bf4a311c" providerId="ADAL" clId="{07089C06-8C16-4D39-B457-26C6AABB6E19}" dt="2023-06-15T03:30:48.777" v="129" actId="20577"/>
          <ac:spMkLst>
            <pc:docMk/>
            <pc:sldMk cId="105170546" sldId="516"/>
            <ac:spMk id="4" creationId="{A9128ADB-0675-1D96-82EC-7D8A9E26F74A}"/>
          </ac:spMkLst>
        </pc:spChg>
      </pc:sldChg>
      <pc:sldChg chg="modSp mod">
        <pc:chgData name="Matthieu De Mari" userId="dfb708c9-d8dc-439f-9a3b-c772bf4a311c" providerId="ADAL" clId="{07089C06-8C16-4D39-B457-26C6AABB6E19}" dt="2023-06-15T04:20:07.016" v="2184" actId="20577"/>
        <pc:sldMkLst>
          <pc:docMk/>
          <pc:sldMk cId="4186882371" sldId="530"/>
        </pc:sldMkLst>
        <pc:spChg chg="mod">
          <ac:chgData name="Matthieu De Mari" userId="dfb708c9-d8dc-439f-9a3b-c772bf4a311c" providerId="ADAL" clId="{07089C06-8C16-4D39-B457-26C6AABB6E19}" dt="2023-06-15T04:20:07.016" v="2184" actId="20577"/>
          <ac:spMkLst>
            <pc:docMk/>
            <pc:sldMk cId="4186882371" sldId="530"/>
            <ac:spMk id="4" creationId="{4CF294D0-D63F-64BD-C8CA-F086C4E339BC}"/>
          </ac:spMkLst>
        </pc:spChg>
      </pc:sldChg>
      <pc:sldChg chg="delSp modSp mod modClrScheme chgLayout">
        <pc:chgData name="Matthieu De Mari" userId="dfb708c9-d8dc-439f-9a3b-c772bf4a311c" providerId="ADAL" clId="{07089C06-8C16-4D39-B457-26C6AABB6E19}" dt="2023-06-15T04:20:35.998" v="2187" actId="478"/>
        <pc:sldMkLst>
          <pc:docMk/>
          <pc:sldMk cId="2928774359" sldId="531"/>
        </pc:sldMkLst>
        <pc:spChg chg="mod ord">
          <ac:chgData name="Matthieu De Mari" userId="dfb708c9-d8dc-439f-9a3b-c772bf4a311c" providerId="ADAL" clId="{07089C06-8C16-4D39-B457-26C6AABB6E19}" dt="2023-06-15T04:20:32.514" v="2186" actId="700"/>
          <ac:spMkLst>
            <pc:docMk/>
            <pc:sldMk cId="2928774359" sldId="531"/>
            <ac:spMk id="2" creationId="{D1111D84-49CF-5C63-413C-4F8FC4B27F8A}"/>
          </ac:spMkLst>
        </pc:spChg>
        <pc:spChg chg="mod ord">
          <ac:chgData name="Matthieu De Mari" userId="dfb708c9-d8dc-439f-9a3b-c772bf4a311c" providerId="ADAL" clId="{07089C06-8C16-4D39-B457-26C6AABB6E19}" dt="2023-06-15T04:20:32.514" v="2186" actId="700"/>
          <ac:spMkLst>
            <pc:docMk/>
            <pc:sldMk cId="2928774359" sldId="531"/>
            <ac:spMk id="3" creationId="{F8B913BE-9D0F-C6F5-D2AA-F7829400A0CA}"/>
          </ac:spMkLst>
        </pc:spChg>
        <pc:spChg chg="del mod ord">
          <ac:chgData name="Matthieu De Mari" userId="dfb708c9-d8dc-439f-9a3b-c772bf4a311c" providerId="ADAL" clId="{07089C06-8C16-4D39-B457-26C6AABB6E19}" dt="2023-06-15T04:20:35.998" v="2187" actId="478"/>
          <ac:spMkLst>
            <pc:docMk/>
            <pc:sldMk cId="2928774359" sldId="531"/>
            <ac:spMk id="4" creationId="{4CF294D0-D63F-64BD-C8CA-F086C4E339BC}"/>
          </ac:spMkLst>
        </pc:spChg>
      </pc:sldChg>
      <pc:sldChg chg="modSp mod">
        <pc:chgData name="Matthieu De Mari" userId="dfb708c9-d8dc-439f-9a3b-c772bf4a311c" providerId="ADAL" clId="{07089C06-8C16-4D39-B457-26C6AABB6E19}" dt="2023-06-15T04:22:33.493" v="2246" actId="20577"/>
        <pc:sldMkLst>
          <pc:docMk/>
          <pc:sldMk cId="1791705232" sldId="532"/>
        </pc:sldMkLst>
        <pc:spChg chg="mod">
          <ac:chgData name="Matthieu De Mari" userId="dfb708c9-d8dc-439f-9a3b-c772bf4a311c" providerId="ADAL" clId="{07089C06-8C16-4D39-B457-26C6AABB6E19}" dt="2023-06-15T04:22:33.493" v="2246" actId="20577"/>
          <ac:spMkLst>
            <pc:docMk/>
            <pc:sldMk cId="1791705232" sldId="532"/>
            <ac:spMk id="3" creationId="{F8B913BE-9D0F-C6F5-D2AA-F7829400A0CA}"/>
          </ac:spMkLst>
        </pc:spChg>
      </pc:sldChg>
      <pc:sldChg chg="addSp delSp modSp add del mod modClrScheme chgLayout">
        <pc:chgData name="Matthieu De Mari" userId="dfb708c9-d8dc-439f-9a3b-c772bf4a311c" providerId="ADAL" clId="{07089C06-8C16-4D39-B457-26C6AABB6E19}" dt="2023-06-15T03:57:48.392" v="1097" actId="47"/>
        <pc:sldMkLst>
          <pc:docMk/>
          <pc:sldMk cId="4200955109" sldId="534"/>
        </pc:sldMkLst>
        <pc:spChg chg="mod ord">
          <ac:chgData name="Matthieu De Mari" userId="dfb708c9-d8dc-439f-9a3b-c772bf4a311c" providerId="ADAL" clId="{07089C06-8C16-4D39-B457-26C6AABB6E19}" dt="2023-06-15T03:42:19.347" v="434" actId="700"/>
          <ac:spMkLst>
            <pc:docMk/>
            <pc:sldMk cId="4200955109" sldId="534"/>
            <ac:spMk id="2" creationId="{9B0D7E22-87CF-02A5-3F5F-93789E5D559D}"/>
          </ac:spMkLst>
        </pc:spChg>
        <pc:spChg chg="mod ord">
          <ac:chgData name="Matthieu De Mari" userId="dfb708c9-d8dc-439f-9a3b-c772bf4a311c" providerId="ADAL" clId="{07089C06-8C16-4D39-B457-26C6AABB6E19}" dt="2023-06-15T03:42:42.733" v="479" actId="113"/>
          <ac:spMkLst>
            <pc:docMk/>
            <pc:sldMk cId="4200955109" sldId="534"/>
            <ac:spMk id="3" creationId="{E6A39174-3E5F-1239-C016-DEB828F2BE91}"/>
          </ac:spMkLst>
        </pc:spChg>
        <pc:spChg chg="add del mod ord">
          <ac:chgData name="Matthieu De Mari" userId="dfb708c9-d8dc-439f-9a3b-c772bf4a311c" providerId="ADAL" clId="{07089C06-8C16-4D39-B457-26C6AABB6E19}" dt="2023-06-15T03:42:23.808" v="435" actId="478"/>
          <ac:spMkLst>
            <pc:docMk/>
            <pc:sldMk cId="4200955109" sldId="534"/>
            <ac:spMk id="4" creationId="{B1D970BD-44DF-CC33-6840-88B4E01B3101}"/>
          </ac:spMkLst>
        </pc:spChg>
        <pc:picChg chg="mod modCrop">
          <ac:chgData name="Matthieu De Mari" userId="dfb708c9-d8dc-439f-9a3b-c772bf4a311c" providerId="ADAL" clId="{07089C06-8C16-4D39-B457-26C6AABB6E19}" dt="2023-06-15T03:42:55.497" v="483" actId="1076"/>
          <ac:picMkLst>
            <pc:docMk/>
            <pc:sldMk cId="4200955109" sldId="534"/>
            <ac:picMk id="8" creationId="{AEC56A8F-215B-9954-5832-294D7883BB91}"/>
          </ac:picMkLst>
        </pc:picChg>
      </pc:sldChg>
      <pc:sldChg chg="addSp modSp add mod">
        <pc:chgData name="Matthieu De Mari" userId="dfb708c9-d8dc-439f-9a3b-c772bf4a311c" providerId="ADAL" clId="{07089C06-8C16-4D39-B457-26C6AABB6E19}" dt="2023-06-15T03:58:36.739" v="1141" actId="1035"/>
        <pc:sldMkLst>
          <pc:docMk/>
          <pc:sldMk cId="2533239305" sldId="535"/>
        </pc:sldMkLst>
        <pc:spChg chg="mod">
          <ac:chgData name="Matthieu De Mari" userId="dfb708c9-d8dc-439f-9a3b-c772bf4a311c" providerId="ADAL" clId="{07089C06-8C16-4D39-B457-26C6AABB6E19}" dt="2023-06-15T03:58:17.715" v="1137" actId="113"/>
          <ac:spMkLst>
            <pc:docMk/>
            <pc:sldMk cId="2533239305" sldId="535"/>
            <ac:spMk id="3" creationId="{E6A39174-3E5F-1239-C016-DEB828F2BE91}"/>
          </ac:spMkLst>
        </pc:spChg>
        <pc:picChg chg="add mod">
          <ac:chgData name="Matthieu De Mari" userId="dfb708c9-d8dc-439f-9a3b-c772bf4a311c" providerId="ADAL" clId="{07089C06-8C16-4D39-B457-26C6AABB6E19}" dt="2023-06-15T03:43:08.929" v="489" actId="14100"/>
          <ac:picMkLst>
            <pc:docMk/>
            <pc:sldMk cId="2533239305" sldId="535"/>
            <ac:picMk id="5" creationId="{E9FAC5A7-ECE5-243C-8714-41366B83FA9C}"/>
          </ac:picMkLst>
        </pc:picChg>
        <pc:picChg chg="mod">
          <ac:chgData name="Matthieu De Mari" userId="dfb708c9-d8dc-439f-9a3b-c772bf4a311c" providerId="ADAL" clId="{07089C06-8C16-4D39-B457-26C6AABB6E19}" dt="2023-06-15T03:58:36.739" v="1141" actId="1035"/>
          <ac:picMkLst>
            <pc:docMk/>
            <pc:sldMk cId="2533239305" sldId="535"/>
            <ac:picMk id="8" creationId="{AEC56A8F-215B-9954-5832-294D7883BB91}"/>
          </ac:picMkLst>
        </pc:picChg>
      </pc:sldChg>
      <pc:sldChg chg="addSp delSp modSp add mod modClrScheme chgLayout">
        <pc:chgData name="Matthieu De Mari" userId="dfb708c9-d8dc-439f-9a3b-c772bf4a311c" providerId="ADAL" clId="{07089C06-8C16-4D39-B457-26C6AABB6E19}" dt="2023-06-15T04:07:02.422" v="1718" actId="20577"/>
        <pc:sldMkLst>
          <pc:docMk/>
          <pc:sldMk cId="3811521726" sldId="536"/>
        </pc:sldMkLst>
        <pc:spChg chg="mod ord">
          <ac:chgData name="Matthieu De Mari" userId="dfb708c9-d8dc-439f-9a3b-c772bf4a311c" providerId="ADAL" clId="{07089C06-8C16-4D39-B457-26C6AABB6E19}" dt="2023-06-15T04:02:44.017" v="1188" actId="700"/>
          <ac:spMkLst>
            <pc:docMk/>
            <pc:sldMk cId="3811521726" sldId="536"/>
            <ac:spMk id="2" creationId="{B2D6E47F-EE41-14EC-57C7-619AC0EC550B}"/>
          </ac:spMkLst>
        </pc:spChg>
        <pc:spChg chg="mod ord">
          <ac:chgData name="Matthieu De Mari" userId="dfb708c9-d8dc-439f-9a3b-c772bf4a311c" providerId="ADAL" clId="{07089C06-8C16-4D39-B457-26C6AABB6E19}" dt="2023-06-15T04:07:02.422" v="1718" actId="20577"/>
          <ac:spMkLst>
            <pc:docMk/>
            <pc:sldMk cId="3811521726" sldId="536"/>
            <ac:spMk id="3" creationId="{F9359CBB-2BA1-6409-CE17-97C6B596059A}"/>
          </ac:spMkLst>
        </pc:spChg>
        <pc:spChg chg="add del mod ord">
          <ac:chgData name="Matthieu De Mari" userId="dfb708c9-d8dc-439f-9a3b-c772bf4a311c" providerId="ADAL" clId="{07089C06-8C16-4D39-B457-26C6AABB6E19}" dt="2023-06-15T04:02:44.017" v="1188" actId="700"/>
          <ac:spMkLst>
            <pc:docMk/>
            <pc:sldMk cId="3811521726" sldId="536"/>
            <ac:spMk id="4" creationId="{BA734C29-E39A-4648-22EA-2357BFDA0144}"/>
          </ac:spMkLst>
        </pc:spChg>
      </pc:sldChg>
      <pc:sldChg chg="addSp modSp add mod">
        <pc:chgData name="Matthieu De Mari" userId="dfb708c9-d8dc-439f-9a3b-c772bf4a311c" providerId="ADAL" clId="{07089C06-8C16-4D39-B457-26C6AABB6E19}" dt="2023-06-15T04:06:44.684" v="1717" actId="1440"/>
        <pc:sldMkLst>
          <pc:docMk/>
          <pc:sldMk cId="3869870204" sldId="537"/>
        </pc:sldMkLst>
        <pc:picChg chg="add mod modCrop">
          <ac:chgData name="Matthieu De Mari" userId="dfb708c9-d8dc-439f-9a3b-c772bf4a311c" providerId="ADAL" clId="{07089C06-8C16-4D39-B457-26C6AABB6E19}" dt="2023-06-15T04:06:44.684" v="1717" actId="1440"/>
          <ac:picMkLst>
            <pc:docMk/>
            <pc:sldMk cId="3869870204" sldId="537"/>
            <ac:picMk id="5" creationId="{0C45D23D-2ECB-DB64-12CA-D91C4E1C31F7}"/>
          </ac:picMkLst>
        </pc:picChg>
      </pc:sldChg>
      <pc:sldChg chg="modSp add mod">
        <pc:chgData name="Matthieu De Mari" userId="dfb708c9-d8dc-439f-9a3b-c772bf4a311c" providerId="ADAL" clId="{07089C06-8C16-4D39-B457-26C6AABB6E19}" dt="2023-06-15T04:07:28.607" v="1819" actId="20577"/>
        <pc:sldMkLst>
          <pc:docMk/>
          <pc:sldMk cId="3846577636" sldId="538"/>
        </pc:sldMkLst>
        <pc:spChg chg="mod">
          <ac:chgData name="Matthieu De Mari" userId="dfb708c9-d8dc-439f-9a3b-c772bf4a311c" providerId="ADAL" clId="{07089C06-8C16-4D39-B457-26C6AABB6E19}" dt="2023-06-15T04:07:28.607" v="1819" actId="20577"/>
          <ac:spMkLst>
            <pc:docMk/>
            <pc:sldMk cId="3846577636" sldId="538"/>
            <ac:spMk id="3" creationId="{F9359CBB-2BA1-6409-CE17-97C6B596059A}"/>
          </ac:spMkLst>
        </pc:spChg>
      </pc:sldChg>
      <pc:sldChg chg="add">
        <pc:chgData name="Matthieu De Mari" userId="dfb708c9-d8dc-439f-9a3b-c772bf4a311c" providerId="ADAL" clId="{07089C06-8C16-4D39-B457-26C6AABB6E19}" dt="2023-06-15T04:09:28.183" v="1825"/>
        <pc:sldMkLst>
          <pc:docMk/>
          <pc:sldMk cId="1680382264" sldId="539"/>
        </pc:sldMkLst>
      </pc:sldChg>
      <pc:sldChg chg="modSp add mod">
        <pc:chgData name="Matthieu De Mari" userId="dfb708c9-d8dc-439f-9a3b-c772bf4a311c" providerId="ADAL" clId="{07089C06-8C16-4D39-B457-26C6AABB6E19}" dt="2023-06-15T04:11:46.580" v="1871" actId="27636"/>
        <pc:sldMkLst>
          <pc:docMk/>
          <pc:sldMk cId="3241426781" sldId="540"/>
        </pc:sldMkLst>
        <pc:spChg chg="mod">
          <ac:chgData name="Matthieu De Mari" userId="dfb708c9-d8dc-439f-9a3b-c772bf4a311c" providerId="ADAL" clId="{07089C06-8C16-4D39-B457-26C6AABB6E19}" dt="2023-06-15T04:11:46.580" v="1871" actId="27636"/>
          <ac:spMkLst>
            <pc:docMk/>
            <pc:sldMk cId="3241426781" sldId="540"/>
            <ac:spMk id="3" creationId="{A8F9105B-275A-6368-138C-0B2E6CBEE91D}"/>
          </ac:spMkLst>
        </pc:spChg>
      </pc:sldChg>
      <pc:sldChg chg="delSp modSp add mod modClrScheme chgLayout">
        <pc:chgData name="Matthieu De Mari" userId="dfb708c9-d8dc-439f-9a3b-c772bf4a311c" providerId="ADAL" clId="{07089C06-8C16-4D39-B457-26C6AABB6E19}" dt="2023-06-15T04:20:59.279" v="2198" actId="20577"/>
        <pc:sldMkLst>
          <pc:docMk/>
          <pc:sldMk cId="3217144237" sldId="541"/>
        </pc:sldMkLst>
        <pc:spChg chg="mod ord">
          <ac:chgData name="Matthieu De Mari" userId="dfb708c9-d8dc-439f-9a3b-c772bf4a311c" providerId="ADAL" clId="{07089C06-8C16-4D39-B457-26C6AABB6E19}" dt="2023-06-15T04:20:44.329" v="2190" actId="700"/>
          <ac:spMkLst>
            <pc:docMk/>
            <pc:sldMk cId="3217144237" sldId="541"/>
            <ac:spMk id="2" creationId="{D1111D84-49CF-5C63-413C-4F8FC4B27F8A}"/>
          </ac:spMkLst>
        </pc:spChg>
        <pc:spChg chg="mod ord">
          <ac:chgData name="Matthieu De Mari" userId="dfb708c9-d8dc-439f-9a3b-c772bf4a311c" providerId="ADAL" clId="{07089C06-8C16-4D39-B457-26C6AABB6E19}" dt="2023-06-15T04:20:59.279" v="2198" actId="20577"/>
          <ac:spMkLst>
            <pc:docMk/>
            <pc:sldMk cId="3217144237" sldId="541"/>
            <ac:spMk id="3" creationId="{F8B913BE-9D0F-C6F5-D2AA-F7829400A0CA}"/>
          </ac:spMkLst>
        </pc:spChg>
        <pc:spChg chg="del mod">
          <ac:chgData name="Matthieu De Mari" userId="dfb708c9-d8dc-439f-9a3b-c772bf4a311c" providerId="ADAL" clId="{07089C06-8C16-4D39-B457-26C6AABB6E19}" dt="2023-06-15T04:20:44.329" v="2190" actId="700"/>
          <ac:spMkLst>
            <pc:docMk/>
            <pc:sldMk cId="3217144237" sldId="541"/>
            <ac:spMk id="4" creationId="{4CF294D0-D63F-64BD-C8CA-F086C4E339BC}"/>
          </ac:spMkLst>
        </pc:spChg>
      </pc:sldChg>
      <pc:sldMasterChg chg="modSldLayout">
        <pc:chgData name="Matthieu De Mari" userId="dfb708c9-d8dc-439f-9a3b-c772bf4a311c" providerId="ADAL" clId="{07089C06-8C16-4D39-B457-26C6AABB6E19}" dt="2023-06-15T09:44:31.680" v="2861"/>
        <pc:sldMasterMkLst>
          <pc:docMk/>
          <pc:sldMasterMk cId="2168708284" sldId="2147483648"/>
        </pc:sldMasterMkLst>
        <pc:sldLayoutChg chg="addSp delSp modSp setBg">
          <pc:chgData name="Matthieu De Mari" userId="dfb708c9-d8dc-439f-9a3b-c772bf4a311c" providerId="ADAL" clId="{07089C06-8C16-4D39-B457-26C6AABB6E19}" dt="2023-06-15T09:44:31.680" v="2861"/>
          <pc:sldLayoutMkLst>
            <pc:docMk/>
            <pc:sldMasterMk cId="2168708284" sldId="2147483648"/>
            <pc:sldLayoutMk cId="976607118" sldId="2147483649"/>
          </pc:sldLayoutMkLst>
          <pc:spChg chg="del">
            <ac:chgData name="Matthieu De Mari" userId="dfb708c9-d8dc-439f-9a3b-c772bf4a311c" providerId="ADAL" clId="{07089C06-8C16-4D39-B457-26C6AABB6E19}" dt="2023-06-15T09:41:13.763" v="2856"/>
            <ac:spMkLst>
              <pc:docMk/>
              <pc:sldMasterMk cId="2168708284" sldId="2147483648"/>
              <pc:sldLayoutMk cId="976607118" sldId="2147483649"/>
              <ac:spMk id="4" creationId="{DFC16BA0-299B-403D-BF6F-22CAD5861D93}"/>
            </ac:spMkLst>
          </pc:spChg>
          <pc:spChg chg="del">
            <ac:chgData name="Matthieu De Mari" userId="dfb708c9-d8dc-439f-9a3b-c772bf4a311c" providerId="ADAL" clId="{07089C06-8C16-4D39-B457-26C6AABB6E19}" dt="2023-06-15T09:41:13.763" v="2856"/>
            <ac:spMkLst>
              <pc:docMk/>
              <pc:sldMasterMk cId="2168708284" sldId="2147483648"/>
              <pc:sldLayoutMk cId="976607118" sldId="2147483649"/>
              <ac:spMk id="5" creationId="{5492CE3F-0F08-4DF3-A557-685AC26F7187}"/>
            </ac:spMkLst>
          </pc:spChg>
          <pc:spChg chg="del">
            <ac:chgData name="Matthieu De Mari" userId="dfb708c9-d8dc-439f-9a3b-c772bf4a311c" providerId="ADAL" clId="{07089C06-8C16-4D39-B457-26C6AABB6E19}" dt="2023-06-15T09:41:13.763" v="2856"/>
            <ac:spMkLst>
              <pc:docMk/>
              <pc:sldMasterMk cId="2168708284" sldId="2147483648"/>
              <pc:sldLayoutMk cId="976607118" sldId="2147483649"/>
              <ac:spMk id="6" creationId="{8FDB7FD2-E7A4-40C9-9DA4-170335047761}"/>
            </ac:spMkLst>
          </pc:spChg>
          <pc:spChg chg="add mod">
            <ac:chgData name="Matthieu De Mari" userId="dfb708c9-d8dc-439f-9a3b-c772bf4a311c" providerId="ADAL" clId="{07089C06-8C16-4D39-B457-26C6AABB6E19}" dt="2023-06-15T09:41:14.489" v="2857"/>
            <ac:spMkLst>
              <pc:docMk/>
              <pc:sldMasterMk cId="2168708284" sldId="2147483648"/>
              <pc:sldLayoutMk cId="976607118" sldId="2147483649"/>
              <ac:spMk id="7" creationId="{D0C667B5-0EA0-5B7D-5AEE-75464B75E8F0}"/>
            </ac:spMkLst>
          </pc:spChg>
          <pc:spChg chg="add mod">
            <ac:chgData name="Matthieu De Mari" userId="dfb708c9-d8dc-439f-9a3b-c772bf4a311c" providerId="ADAL" clId="{07089C06-8C16-4D39-B457-26C6AABB6E19}" dt="2023-06-15T09:41:14.489" v="2857"/>
            <ac:spMkLst>
              <pc:docMk/>
              <pc:sldMasterMk cId="2168708284" sldId="2147483648"/>
              <pc:sldLayoutMk cId="976607118" sldId="2147483649"/>
              <ac:spMk id="8" creationId="{E338AF35-AF85-FAE0-DA12-DCCA36BE7E4C}"/>
            </ac:spMkLst>
          </pc:spChg>
          <pc:spChg chg="add mod">
            <ac:chgData name="Matthieu De Mari" userId="dfb708c9-d8dc-439f-9a3b-c772bf4a311c" providerId="ADAL" clId="{07089C06-8C16-4D39-B457-26C6AABB6E19}" dt="2023-06-15T09:41:14.489" v="2857"/>
            <ac:spMkLst>
              <pc:docMk/>
              <pc:sldMasterMk cId="2168708284" sldId="2147483648"/>
              <pc:sldLayoutMk cId="976607118" sldId="2147483649"/>
              <ac:spMk id="9" creationId="{814E54A8-13DD-C9EE-C130-6ACE32C2002B}"/>
            </ac:spMkLst>
          </pc:spChg>
        </pc:sldLayoutChg>
      </pc:sldMasterChg>
    </pc:docChg>
  </pc:docChgLst>
  <pc:docChgLst>
    <pc:chgData name="Matthieu De Mari" userId="dfb708c9-d8dc-439f-9a3b-c772bf4a311c" providerId="ADAL" clId="{0C574F24-0842-4510-AB61-4E12E986D5CF}"/>
    <pc:docChg chg="undo redo custSel addSld delSld modSld sldOrd addSection modSection">
      <pc:chgData name="Matthieu De Mari" userId="dfb708c9-d8dc-439f-9a3b-c772bf4a311c" providerId="ADAL" clId="{0C574F24-0842-4510-AB61-4E12E986D5CF}" dt="2023-01-25T01:49:56.828" v="28230" actId="20577"/>
      <pc:docMkLst>
        <pc:docMk/>
      </pc:docMkLst>
      <pc:sldChg chg="modSp mod">
        <pc:chgData name="Matthieu De Mari" userId="dfb708c9-d8dc-439f-9a3b-c772bf4a311c" providerId="ADAL" clId="{0C574F24-0842-4510-AB61-4E12E986D5CF}" dt="2023-01-24T18:29:09.103" v="21396" actId="113"/>
        <pc:sldMkLst>
          <pc:docMk/>
          <pc:sldMk cId="3442501962" sldId="257"/>
        </pc:sldMkLst>
        <pc:spChg chg="mod">
          <ac:chgData name="Matthieu De Mari" userId="dfb708c9-d8dc-439f-9a3b-c772bf4a311c" providerId="ADAL" clId="{0C574F24-0842-4510-AB61-4E12E986D5CF}" dt="2023-01-24T18:29:09.103" v="21396" actId="113"/>
          <ac:spMkLst>
            <pc:docMk/>
            <pc:sldMk cId="3442501962" sldId="257"/>
            <ac:spMk id="3" creationId="{35995840-A9D9-479A-A34F-EA7DC229D38E}"/>
          </ac:spMkLst>
        </pc:spChg>
      </pc:sldChg>
      <pc:sldChg chg="modSp mod">
        <pc:chgData name="Matthieu De Mari" userId="dfb708c9-d8dc-439f-9a3b-c772bf4a311c" providerId="ADAL" clId="{0C574F24-0842-4510-AB61-4E12E986D5CF}" dt="2023-01-25T00:33:26.266" v="23269" actId="20577"/>
        <pc:sldMkLst>
          <pc:docMk/>
          <pc:sldMk cId="1040156172" sldId="377"/>
        </pc:sldMkLst>
        <pc:spChg chg="mod">
          <ac:chgData name="Matthieu De Mari" userId="dfb708c9-d8dc-439f-9a3b-c772bf4a311c" providerId="ADAL" clId="{0C574F24-0842-4510-AB61-4E12E986D5CF}" dt="2023-01-25T00:33:26.266" v="23269" actId="20577"/>
          <ac:spMkLst>
            <pc:docMk/>
            <pc:sldMk cId="1040156172" sldId="377"/>
            <ac:spMk id="2" creationId="{080CEB46-CC16-4D19-8C2C-AEE9471D8168}"/>
          </ac:spMkLst>
        </pc:spChg>
      </pc:sldChg>
      <pc:sldChg chg="modSp mod ord">
        <pc:chgData name="Matthieu De Mari" userId="dfb708c9-d8dc-439f-9a3b-c772bf4a311c" providerId="ADAL" clId="{0C574F24-0842-4510-AB61-4E12E986D5CF}" dt="2023-01-24T18:24:37.588" v="20659"/>
        <pc:sldMkLst>
          <pc:docMk/>
          <pc:sldMk cId="2102240919" sldId="378"/>
        </pc:sldMkLst>
        <pc:spChg chg="mod">
          <ac:chgData name="Matthieu De Mari" userId="dfb708c9-d8dc-439f-9a3b-c772bf4a311c" providerId="ADAL" clId="{0C574F24-0842-4510-AB61-4E12E986D5CF}" dt="2023-01-23T03:02:58.402" v="3747" actId="20577"/>
          <ac:spMkLst>
            <pc:docMk/>
            <pc:sldMk cId="2102240919" sldId="378"/>
            <ac:spMk id="4" creationId="{61167C31-41F1-58EC-49B1-BE1AF7A8E13D}"/>
          </ac:spMkLst>
        </pc:spChg>
      </pc:sldChg>
      <pc:sldChg chg="ord">
        <pc:chgData name="Matthieu De Mari" userId="dfb708c9-d8dc-439f-9a3b-c772bf4a311c" providerId="ADAL" clId="{0C574F24-0842-4510-AB61-4E12E986D5CF}" dt="2023-01-24T18:24:18.652" v="20657"/>
        <pc:sldMkLst>
          <pc:docMk/>
          <pc:sldMk cId="1174628089" sldId="380"/>
        </pc:sldMkLst>
      </pc:sldChg>
      <pc:sldChg chg="modSp mod">
        <pc:chgData name="Matthieu De Mari" userId="dfb708c9-d8dc-439f-9a3b-c772bf4a311c" providerId="ADAL" clId="{0C574F24-0842-4510-AB61-4E12E986D5CF}" dt="2023-01-23T03:08:15.677" v="4474" actId="20577"/>
        <pc:sldMkLst>
          <pc:docMk/>
          <pc:sldMk cId="2964357363" sldId="386"/>
        </pc:sldMkLst>
        <pc:spChg chg="mod">
          <ac:chgData name="Matthieu De Mari" userId="dfb708c9-d8dc-439f-9a3b-c772bf4a311c" providerId="ADAL" clId="{0C574F24-0842-4510-AB61-4E12E986D5CF}" dt="2023-01-23T03:08:15.677" v="4474" actId="20577"/>
          <ac:spMkLst>
            <pc:docMk/>
            <pc:sldMk cId="2964357363" sldId="386"/>
            <ac:spMk id="3" creationId="{EF77FA4B-0B20-5BC7-9427-1BB2CFAA30B3}"/>
          </ac:spMkLst>
        </pc:spChg>
      </pc:sldChg>
      <pc:sldChg chg="modSp mod">
        <pc:chgData name="Matthieu De Mari" userId="dfb708c9-d8dc-439f-9a3b-c772bf4a311c" providerId="ADAL" clId="{0C574F24-0842-4510-AB61-4E12E986D5CF}" dt="2023-01-24T18:18:28.283" v="20604" actId="20577"/>
        <pc:sldMkLst>
          <pc:docMk/>
          <pc:sldMk cId="1437705667" sldId="387"/>
        </pc:sldMkLst>
        <pc:spChg chg="mod">
          <ac:chgData name="Matthieu De Mari" userId="dfb708c9-d8dc-439f-9a3b-c772bf4a311c" providerId="ADAL" clId="{0C574F24-0842-4510-AB61-4E12E986D5CF}" dt="2023-01-24T18:18:28.283" v="20604" actId="20577"/>
          <ac:spMkLst>
            <pc:docMk/>
            <pc:sldMk cId="1437705667" sldId="387"/>
            <ac:spMk id="3" creationId="{00158227-B71F-87CC-D0F3-AE23B9DE10AA}"/>
          </ac:spMkLst>
        </pc:spChg>
      </pc:sldChg>
      <pc:sldChg chg="del">
        <pc:chgData name="Matthieu De Mari" userId="dfb708c9-d8dc-439f-9a3b-c772bf4a311c" providerId="ADAL" clId="{0C574F24-0842-4510-AB61-4E12E986D5CF}" dt="2023-01-24T18:01:42.532" v="18832" actId="47"/>
        <pc:sldMkLst>
          <pc:docMk/>
          <pc:sldMk cId="3616339317" sldId="388"/>
        </pc:sldMkLst>
      </pc:sldChg>
      <pc:sldChg chg="modSp mod">
        <pc:chgData name="Matthieu De Mari" userId="dfb708c9-d8dc-439f-9a3b-c772bf4a311c" providerId="ADAL" clId="{0C574F24-0842-4510-AB61-4E12E986D5CF}" dt="2023-01-24T18:19:04.958" v="20653" actId="20577"/>
        <pc:sldMkLst>
          <pc:docMk/>
          <pc:sldMk cId="2463050599" sldId="389"/>
        </pc:sldMkLst>
        <pc:spChg chg="mod">
          <ac:chgData name="Matthieu De Mari" userId="dfb708c9-d8dc-439f-9a3b-c772bf4a311c" providerId="ADAL" clId="{0C574F24-0842-4510-AB61-4E12E986D5CF}" dt="2023-01-24T18:19:04.958" v="20653" actId="20577"/>
          <ac:spMkLst>
            <pc:docMk/>
            <pc:sldMk cId="2463050599" sldId="389"/>
            <ac:spMk id="3" creationId="{00158227-B71F-87CC-D0F3-AE23B9DE10AA}"/>
          </ac:spMkLst>
        </pc:spChg>
      </pc:sldChg>
      <pc:sldChg chg="modSp mod">
        <pc:chgData name="Matthieu De Mari" userId="dfb708c9-d8dc-439f-9a3b-c772bf4a311c" providerId="ADAL" clId="{0C574F24-0842-4510-AB61-4E12E986D5CF}" dt="2023-01-23T02:05:01.813" v="494" actId="14100"/>
        <pc:sldMkLst>
          <pc:docMk/>
          <pc:sldMk cId="3176757324" sldId="398"/>
        </pc:sldMkLst>
        <pc:picChg chg="mod">
          <ac:chgData name="Matthieu De Mari" userId="dfb708c9-d8dc-439f-9a3b-c772bf4a311c" providerId="ADAL" clId="{0C574F24-0842-4510-AB61-4E12E986D5CF}" dt="2023-01-23T02:04:54.731" v="490" actId="1076"/>
          <ac:picMkLst>
            <pc:docMk/>
            <pc:sldMk cId="3176757324" sldId="398"/>
            <ac:picMk id="13" creationId="{04C9B43B-40BD-8F2B-A299-B54466A2A073}"/>
          </ac:picMkLst>
        </pc:picChg>
        <pc:picChg chg="mod">
          <ac:chgData name="Matthieu De Mari" userId="dfb708c9-d8dc-439f-9a3b-c772bf4a311c" providerId="ADAL" clId="{0C574F24-0842-4510-AB61-4E12E986D5CF}" dt="2023-01-23T02:05:01.813" v="494" actId="14100"/>
          <ac:picMkLst>
            <pc:docMk/>
            <pc:sldMk cId="3176757324" sldId="398"/>
            <ac:picMk id="14" creationId="{96B42433-DD46-C0B9-7EFC-E3F3E4EC7040}"/>
          </ac:picMkLst>
        </pc:picChg>
      </pc:sldChg>
      <pc:sldChg chg="addSp delSp modSp mod">
        <pc:chgData name="Matthieu De Mari" userId="dfb708c9-d8dc-439f-9a3b-c772bf4a311c" providerId="ADAL" clId="{0C574F24-0842-4510-AB61-4E12E986D5CF}" dt="2023-01-23T02:39:34.038" v="1728" actId="20577"/>
        <pc:sldMkLst>
          <pc:docMk/>
          <pc:sldMk cId="3907142970" sldId="403"/>
        </pc:sldMkLst>
        <pc:spChg chg="mod">
          <ac:chgData name="Matthieu De Mari" userId="dfb708c9-d8dc-439f-9a3b-c772bf4a311c" providerId="ADAL" clId="{0C574F24-0842-4510-AB61-4E12E986D5CF}" dt="2023-01-23T02:07:27.041" v="530" actId="20577"/>
          <ac:spMkLst>
            <pc:docMk/>
            <pc:sldMk cId="3907142970" sldId="403"/>
            <ac:spMk id="2" creationId="{5B1F06AE-BE85-D05A-4ACC-C9832753A142}"/>
          </ac:spMkLst>
        </pc:spChg>
        <pc:spChg chg="mod">
          <ac:chgData name="Matthieu De Mari" userId="dfb708c9-d8dc-439f-9a3b-c772bf4a311c" providerId="ADAL" clId="{0C574F24-0842-4510-AB61-4E12E986D5CF}" dt="2023-01-23T02:39:34.038" v="1728" actId="20577"/>
          <ac:spMkLst>
            <pc:docMk/>
            <pc:sldMk cId="3907142970" sldId="403"/>
            <ac:spMk id="3" creationId="{DFE696BC-BC79-7B38-76F4-69E530908CB4}"/>
          </ac:spMkLst>
        </pc:spChg>
        <pc:spChg chg="del mod">
          <ac:chgData name="Matthieu De Mari" userId="dfb708c9-d8dc-439f-9a3b-c772bf4a311c" providerId="ADAL" clId="{0C574F24-0842-4510-AB61-4E12E986D5CF}" dt="2023-01-23T02:09:03.478" v="583" actId="478"/>
          <ac:spMkLst>
            <pc:docMk/>
            <pc:sldMk cId="3907142970" sldId="403"/>
            <ac:spMk id="4" creationId="{437B73A1-76F2-8BED-C974-440A33586C2C}"/>
          </ac:spMkLst>
        </pc:spChg>
        <pc:picChg chg="add mod modCrop">
          <ac:chgData name="Matthieu De Mari" userId="dfb708c9-d8dc-439f-9a3b-c772bf4a311c" providerId="ADAL" clId="{0C574F24-0842-4510-AB61-4E12E986D5CF}" dt="2023-01-23T02:11:55.167" v="620" actId="14100"/>
          <ac:picMkLst>
            <pc:docMk/>
            <pc:sldMk cId="3907142970" sldId="403"/>
            <ac:picMk id="6" creationId="{D66BDE37-8D5D-471C-64FD-C3EF691B4C8D}"/>
          </ac:picMkLst>
        </pc:picChg>
      </pc:sldChg>
      <pc:sldChg chg="addSp delSp modSp mod">
        <pc:chgData name="Matthieu De Mari" userId="dfb708c9-d8dc-439f-9a3b-c772bf4a311c" providerId="ADAL" clId="{0C574F24-0842-4510-AB61-4E12E986D5CF}" dt="2023-01-23T03:01:24.082" v="3745" actId="20577"/>
        <pc:sldMkLst>
          <pc:docMk/>
          <pc:sldMk cId="3664827220" sldId="404"/>
        </pc:sldMkLst>
        <pc:spChg chg="mod">
          <ac:chgData name="Matthieu De Mari" userId="dfb708c9-d8dc-439f-9a3b-c772bf4a311c" providerId="ADAL" clId="{0C574F24-0842-4510-AB61-4E12E986D5CF}" dt="2023-01-23T02:52:25.565" v="2547" actId="20577"/>
          <ac:spMkLst>
            <pc:docMk/>
            <pc:sldMk cId="3664827220" sldId="404"/>
            <ac:spMk id="2" creationId="{CB45F3FE-ECE7-5313-37C6-831A7971D996}"/>
          </ac:spMkLst>
        </pc:spChg>
        <pc:spChg chg="mod">
          <ac:chgData name="Matthieu De Mari" userId="dfb708c9-d8dc-439f-9a3b-c772bf4a311c" providerId="ADAL" clId="{0C574F24-0842-4510-AB61-4E12E986D5CF}" dt="2023-01-23T03:01:24.082" v="3745" actId="20577"/>
          <ac:spMkLst>
            <pc:docMk/>
            <pc:sldMk cId="3664827220" sldId="404"/>
            <ac:spMk id="3" creationId="{A8F9105B-275A-6368-138C-0B2E6CBEE91D}"/>
          </ac:spMkLst>
        </pc:spChg>
        <pc:spChg chg="del">
          <ac:chgData name="Matthieu De Mari" userId="dfb708c9-d8dc-439f-9a3b-c772bf4a311c" providerId="ADAL" clId="{0C574F24-0842-4510-AB61-4E12E986D5CF}" dt="2023-01-23T02:52:18.995" v="2522" actId="478"/>
          <ac:spMkLst>
            <pc:docMk/>
            <pc:sldMk cId="3664827220" sldId="404"/>
            <ac:spMk id="4" creationId="{38D19959-DD05-B705-BDF2-D6AD6D75C347}"/>
          </ac:spMkLst>
        </pc:spChg>
        <pc:picChg chg="add mod">
          <ac:chgData name="Matthieu De Mari" userId="dfb708c9-d8dc-439f-9a3b-c772bf4a311c" providerId="ADAL" clId="{0C574F24-0842-4510-AB61-4E12E986D5CF}" dt="2023-01-23T02:52:19.925" v="2523"/>
          <ac:picMkLst>
            <pc:docMk/>
            <pc:sldMk cId="3664827220" sldId="404"/>
            <ac:picMk id="5" creationId="{31E662FD-58CF-1D67-F7DD-42E536F3FF72}"/>
          </ac:picMkLst>
        </pc:picChg>
        <pc:picChg chg="add mod">
          <ac:chgData name="Matthieu De Mari" userId="dfb708c9-d8dc-439f-9a3b-c772bf4a311c" providerId="ADAL" clId="{0C574F24-0842-4510-AB61-4E12E986D5CF}" dt="2023-01-23T02:52:19.925" v="2523"/>
          <ac:picMkLst>
            <pc:docMk/>
            <pc:sldMk cId="3664827220" sldId="404"/>
            <ac:picMk id="6" creationId="{7BB68C2E-4569-1821-8077-FE4128C995F8}"/>
          </ac:picMkLst>
        </pc:picChg>
        <pc:picChg chg="add mod">
          <ac:chgData name="Matthieu De Mari" userId="dfb708c9-d8dc-439f-9a3b-c772bf4a311c" providerId="ADAL" clId="{0C574F24-0842-4510-AB61-4E12E986D5CF}" dt="2023-01-23T02:52:19.925" v="2523"/>
          <ac:picMkLst>
            <pc:docMk/>
            <pc:sldMk cId="3664827220" sldId="404"/>
            <ac:picMk id="7" creationId="{357314E6-E4B2-C9CA-C8F7-62A9019D3BF9}"/>
          </ac:picMkLst>
        </pc:picChg>
      </pc:sldChg>
      <pc:sldChg chg="addSp delSp modSp mod">
        <pc:chgData name="Matthieu De Mari" userId="dfb708c9-d8dc-439f-9a3b-c772bf4a311c" providerId="ADAL" clId="{0C574F24-0842-4510-AB61-4E12E986D5CF}" dt="2023-01-23T06:50:43.368" v="12141" actId="20577"/>
        <pc:sldMkLst>
          <pc:docMk/>
          <pc:sldMk cId="229390081" sldId="405"/>
        </pc:sldMkLst>
        <pc:spChg chg="mod">
          <ac:chgData name="Matthieu De Mari" userId="dfb708c9-d8dc-439f-9a3b-c772bf4a311c" providerId="ADAL" clId="{0C574F24-0842-4510-AB61-4E12E986D5CF}" dt="2023-01-23T03:09:54.024" v="4627" actId="20577"/>
          <ac:spMkLst>
            <pc:docMk/>
            <pc:sldMk cId="229390081" sldId="405"/>
            <ac:spMk id="2" creationId="{1D3B68C2-4970-4C7E-1F52-6140F374C9AD}"/>
          </ac:spMkLst>
        </pc:spChg>
        <pc:spChg chg="mod">
          <ac:chgData name="Matthieu De Mari" userId="dfb708c9-d8dc-439f-9a3b-c772bf4a311c" providerId="ADAL" clId="{0C574F24-0842-4510-AB61-4E12E986D5CF}" dt="2023-01-23T06:50:43.368" v="12141" actId="20577"/>
          <ac:spMkLst>
            <pc:docMk/>
            <pc:sldMk cId="229390081" sldId="405"/>
            <ac:spMk id="3" creationId="{7BDE96C0-465C-7952-04EA-C267AC8BF678}"/>
          </ac:spMkLst>
        </pc:spChg>
        <pc:spChg chg="del mod">
          <ac:chgData name="Matthieu De Mari" userId="dfb708c9-d8dc-439f-9a3b-c772bf4a311c" providerId="ADAL" clId="{0C574F24-0842-4510-AB61-4E12E986D5CF}" dt="2023-01-23T03:22:39.589" v="5374" actId="478"/>
          <ac:spMkLst>
            <pc:docMk/>
            <pc:sldMk cId="229390081" sldId="405"/>
            <ac:spMk id="4" creationId="{5E76589E-870E-419D-CF95-4309EACDB190}"/>
          </ac:spMkLst>
        </pc:spChg>
        <pc:picChg chg="add mod">
          <ac:chgData name="Matthieu De Mari" userId="dfb708c9-d8dc-439f-9a3b-c772bf4a311c" providerId="ADAL" clId="{0C574F24-0842-4510-AB61-4E12E986D5CF}" dt="2023-01-23T03:22:48.792" v="5377" actId="1076"/>
          <ac:picMkLst>
            <pc:docMk/>
            <pc:sldMk cId="229390081" sldId="405"/>
            <ac:picMk id="5" creationId="{00063CBA-B3D2-2A9F-6D07-B5D96185F347}"/>
          </ac:picMkLst>
        </pc:picChg>
      </pc:sldChg>
      <pc:sldChg chg="addSp delSp modSp mod ord modClrScheme chgLayout">
        <pc:chgData name="Matthieu De Mari" userId="dfb708c9-d8dc-439f-9a3b-c772bf4a311c" providerId="ADAL" clId="{0C574F24-0842-4510-AB61-4E12E986D5CF}" dt="2023-01-24T18:24:10.937" v="20655"/>
        <pc:sldMkLst>
          <pc:docMk/>
          <pc:sldMk cId="106661604" sldId="406"/>
        </pc:sldMkLst>
        <pc:spChg chg="mod ord">
          <ac:chgData name="Matthieu De Mari" userId="dfb708c9-d8dc-439f-9a3b-c772bf4a311c" providerId="ADAL" clId="{0C574F24-0842-4510-AB61-4E12E986D5CF}" dt="2023-01-24T18:10:16.867" v="19853" actId="700"/>
          <ac:spMkLst>
            <pc:docMk/>
            <pc:sldMk cId="106661604" sldId="406"/>
            <ac:spMk id="2" creationId="{B2D6E47F-EE41-14EC-57C7-619AC0EC550B}"/>
          </ac:spMkLst>
        </pc:spChg>
        <pc:spChg chg="mod ord">
          <ac:chgData name="Matthieu De Mari" userId="dfb708c9-d8dc-439f-9a3b-c772bf4a311c" providerId="ADAL" clId="{0C574F24-0842-4510-AB61-4E12E986D5CF}" dt="2023-01-24T18:18:15.746" v="20602" actId="20577"/>
          <ac:spMkLst>
            <pc:docMk/>
            <pc:sldMk cId="106661604" sldId="406"/>
            <ac:spMk id="3" creationId="{F9359CBB-2BA1-6409-CE17-97C6B596059A}"/>
          </ac:spMkLst>
        </pc:spChg>
        <pc:spChg chg="add del mod ord">
          <ac:chgData name="Matthieu De Mari" userId="dfb708c9-d8dc-439f-9a3b-c772bf4a311c" providerId="ADAL" clId="{0C574F24-0842-4510-AB61-4E12E986D5CF}" dt="2023-01-24T18:10:16.867" v="19853" actId="700"/>
          <ac:spMkLst>
            <pc:docMk/>
            <pc:sldMk cId="106661604" sldId="406"/>
            <ac:spMk id="4" creationId="{365159D7-FFDC-E4E5-C868-1D872205345A}"/>
          </ac:spMkLst>
        </pc:spChg>
      </pc:sldChg>
      <pc:sldChg chg="del">
        <pc:chgData name="Matthieu De Mari" userId="dfb708c9-d8dc-439f-9a3b-c772bf4a311c" providerId="ADAL" clId="{0C574F24-0842-4510-AB61-4E12E986D5CF}" dt="2023-01-23T03:54:10.874" v="8178" actId="47"/>
        <pc:sldMkLst>
          <pc:docMk/>
          <pc:sldMk cId="3166499987" sldId="407"/>
        </pc:sldMkLst>
      </pc:sldChg>
      <pc:sldChg chg="del">
        <pc:chgData name="Matthieu De Mari" userId="dfb708c9-d8dc-439f-9a3b-c772bf4a311c" providerId="ADAL" clId="{0C574F24-0842-4510-AB61-4E12E986D5CF}" dt="2023-01-23T03:53:56.645" v="8175" actId="47"/>
        <pc:sldMkLst>
          <pc:docMk/>
          <pc:sldMk cId="4017563613" sldId="408"/>
        </pc:sldMkLst>
      </pc:sldChg>
      <pc:sldChg chg="modSp del mod">
        <pc:chgData name="Matthieu De Mari" userId="dfb708c9-d8dc-439f-9a3b-c772bf4a311c" providerId="ADAL" clId="{0C574F24-0842-4510-AB61-4E12E986D5CF}" dt="2023-01-23T06:45:45.550" v="11612" actId="47"/>
        <pc:sldMkLst>
          <pc:docMk/>
          <pc:sldMk cId="947346955" sldId="409"/>
        </pc:sldMkLst>
        <pc:spChg chg="mod">
          <ac:chgData name="Matthieu De Mari" userId="dfb708c9-d8dc-439f-9a3b-c772bf4a311c" providerId="ADAL" clId="{0C574F24-0842-4510-AB61-4E12E986D5CF}" dt="2023-01-23T06:45:42.138" v="11610" actId="21"/>
          <ac:spMkLst>
            <pc:docMk/>
            <pc:sldMk cId="947346955" sldId="409"/>
            <ac:spMk id="2" creationId="{1D3B68C2-4970-4C7E-1F52-6140F374C9AD}"/>
          </ac:spMkLst>
        </pc:spChg>
        <pc:spChg chg="mod">
          <ac:chgData name="Matthieu De Mari" userId="dfb708c9-d8dc-439f-9a3b-c772bf4a311c" providerId="ADAL" clId="{0C574F24-0842-4510-AB61-4E12E986D5CF}" dt="2023-01-23T06:45:13.340" v="11608" actId="20577"/>
          <ac:spMkLst>
            <pc:docMk/>
            <pc:sldMk cId="947346955" sldId="409"/>
            <ac:spMk id="3" creationId="{7BDE96C0-465C-7952-04EA-C267AC8BF678}"/>
          </ac:spMkLst>
        </pc:spChg>
      </pc:sldChg>
      <pc:sldChg chg="del">
        <pc:chgData name="Matthieu De Mari" userId="dfb708c9-d8dc-439f-9a3b-c772bf4a311c" providerId="ADAL" clId="{0C574F24-0842-4510-AB61-4E12E986D5CF}" dt="2023-01-23T07:29:39.003" v="15324" actId="47"/>
        <pc:sldMkLst>
          <pc:docMk/>
          <pc:sldMk cId="648139788" sldId="410"/>
        </pc:sldMkLst>
      </pc:sldChg>
      <pc:sldChg chg="addSp modSp mod">
        <pc:chgData name="Matthieu De Mari" userId="dfb708c9-d8dc-439f-9a3b-c772bf4a311c" providerId="ADAL" clId="{0C574F24-0842-4510-AB61-4E12E986D5CF}" dt="2023-01-23T07:33:22.653" v="15965" actId="5793"/>
        <pc:sldMkLst>
          <pc:docMk/>
          <pc:sldMk cId="2039337153" sldId="411"/>
        </pc:sldMkLst>
        <pc:spChg chg="mod">
          <ac:chgData name="Matthieu De Mari" userId="dfb708c9-d8dc-439f-9a3b-c772bf4a311c" providerId="ADAL" clId="{0C574F24-0842-4510-AB61-4E12E986D5CF}" dt="2023-01-23T07:33:22.653" v="15965" actId="5793"/>
          <ac:spMkLst>
            <pc:docMk/>
            <pc:sldMk cId="2039337153" sldId="411"/>
            <ac:spMk id="2" creationId="{1D3B68C2-4970-4C7E-1F52-6140F374C9AD}"/>
          </ac:spMkLst>
        </pc:spChg>
        <pc:spChg chg="mod">
          <ac:chgData name="Matthieu De Mari" userId="dfb708c9-d8dc-439f-9a3b-c772bf4a311c" providerId="ADAL" clId="{0C574F24-0842-4510-AB61-4E12E986D5CF}" dt="2023-01-23T07:31:11.155" v="15563" actId="21"/>
          <ac:spMkLst>
            <pc:docMk/>
            <pc:sldMk cId="2039337153" sldId="411"/>
            <ac:spMk id="3" creationId="{7BDE96C0-465C-7952-04EA-C267AC8BF678}"/>
          </ac:spMkLst>
        </pc:spChg>
        <pc:spChg chg="mod">
          <ac:chgData name="Matthieu De Mari" userId="dfb708c9-d8dc-439f-9a3b-c772bf4a311c" providerId="ADAL" clId="{0C574F24-0842-4510-AB61-4E12E986D5CF}" dt="2023-01-23T07:32:14.694" v="15737" actId="113"/>
          <ac:spMkLst>
            <pc:docMk/>
            <pc:sldMk cId="2039337153" sldId="411"/>
            <ac:spMk id="4" creationId="{5E76589E-870E-419D-CF95-4309EACDB190}"/>
          </ac:spMkLst>
        </pc:spChg>
        <pc:spChg chg="add mod">
          <ac:chgData name="Matthieu De Mari" userId="dfb708c9-d8dc-439f-9a3b-c772bf4a311c" providerId="ADAL" clId="{0C574F24-0842-4510-AB61-4E12E986D5CF}" dt="2023-01-23T07:33:14.663" v="15960" actId="113"/>
          <ac:spMkLst>
            <pc:docMk/>
            <pc:sldMk cId="2039337153" sldId="411"/>
            <ac:spMk id="5" creationId="{756863AE-CE95-3DEE-60F5-9AD8AE03E1F9}"/>
          </ac:spMkLst>
        </pc:spChg>
      </pc:sldChg>
      <pc:sldChg chg="modSp mod">
        <pc:chgData name="Matthieu De Mari" userId="dfb708c9-d8dc-439f-9a3b-c772bf4a311c" providerId="ADAL" clId="{0C574F24-0842-4510-AB61-4E12E986D5CF}" dt="2023-01-23T08:08:25.011" v="18811" actId="20577"/>
        <pc:sldMkLst>
          <pc:docMk/>
          <pc:sldMk cId="1377302654" sldId="412"/>
        </pc:sldMkLst>
        <pc:spChg chg="mod">
          <ac:chgData name="Matthieu De Mari" userId="dfb708c9-d8dc-439f-9a3b-c772bf4a311c" providerId="ADAL" clId="{0C574F24-0842-4510-AB61-4E12E986D5CF}" dt="2023-01-23T07:47:44.508" v="17402" actId="20577"/>
          <ac:spMkLst>
            <pc:docMk/>
            <pc:sldMk cId="1377302654" sldId="412"/>
            <ac:spMk id="2" creationId="{1D3B68C2-4970-4C7E-1F52-6140F374C9AD}"/>
          </ac:spMkLst>
        </pc:spChg>
        <pc:spChg chg="mod">
          <ac:chgData name="Matthieu De Mari" userId="dfb708c9-d8dc-439f-9a3b-c772bf4a311c" providerId="ADAL" clId="{0C574F24-0842-4510-AB61-4E12E986D5CF}" dt="2023-01-23T07:51:30.275" v="17758" actId="20577"/>
          <ac:spMkLst>
            <pc:docMk/>
            <pc:sldMk cId="1377302654" sldId="412"/>
            <ac:spMk id="3" creationId="{7BDE96C0-465C-7952-04EA-C267AC8BF678}"/>
          </ac:spMkLst>
        </pc:spChg>
        <pc:spChg chg="mod">
          <ac:chgData name="Matthieu De Mari" userId="dfb708c9-d8dc-439f-9a3b-c772bf4a311c" providerId="ADAL" clId="{0C574F24-0842-4510-AB61-4E12E986D5CF}" dt="2023-01-23T08:08:25.011" v="18811" actId="20577"/>
          <ac:spMkLst>
            <pc:docMk/>
            <pc:sldMk cId="1377302654" sldId="412"/>
            <ac:spMk id="4" creationId="{5E76589E-870E-419D-CF95-4309EACDB190}"/>
          </ac:spMkLst>
        </pc:spChg>
      </pc:sldChg>
      <pc:sldChg chg="addSp delSp modSp new mod">
        <pc:chgData name="Matthieu De Mari" userId="dfb708c9-d8dc-439f-9a3b-c772bf4a311c" providerId="ADAL" clId="{0C574F24-0842-4510-AB61-4E12E986D5CF}" dt="2023-01-23T02:03:22.644" v="484" actId="5793"/>
        <pc:sldMkLst>
          <pc:docMk/>
          <pc:sldMk cId="3811152594" sldId="413"/>
        </pc:sldMkLst>
        <pc:spChg chg="mod">
          <ac:chgData name="Matthieu De Mari" userId="dfb708c9-d8dc-439f-9a3b-c772bf4a311c" providerId="ADAL" clId="{0C574F24-0842-4510-AB61-4E12E986D5CF}" dt="2023-01-23T01:58:05.595" v="182" actId="20577"/>
          <ac:spMkLst>
            <pc:docMk/>
            <pc:sldMk cId="3811152594" sldId="413"/>
            <ac:spMk id="2" creationId="{8F6E6AE3-0783-2504-FB20-97620F12FAF1}"/>
          </ac:spMkLst>
        </pc:spChg>
        <pc:spChg chg="mod">
          <ac:chgData name="Matthieu De Mari" userId="dfb708c9-d8dc-439f-9a3b-c772bf4a311c" providerId="ADAL" clId="{0C574F24-0842-4510-AB61-4E12E986D5CF}" dt="2023-01-23T02:03:22.644" v="484" actId="5793"/>
          <ac:spMkLst>
            <pc:docMk/>
            <pc:sldMk cId="3811152594" sldId="413"/>
            <ac:spMk id="3" creationId="{E4D678C0-BD3C-5BF0-1339-4AFB8229F7DA}"/>
          </ac:spMkLst>
        </pc:spChg>
        <pc:spChg chg="del">
          <ac:chgData name="Matthieu De Mari" userId="dfb708c9-d8dc-439f-9a3b-c772bf4a311c" providerId="ADAL" clId="{0C574F24-0842-4510-AB61-4E12E986D5CF}" dt="2023-01-23T01:58:08.634" v="183" actId="478"/>
          <ac:spMkLst>
            <pc:docMk/>
            <pc:sldMk cId="3811152594" sldId="413"/>
            <ac:spMk id="4" creationId="{EC64CA88-2EF4-E998-D7A9-CA4B80234E36}"/>
          </ac:spMkLst>
        </pc:spChg>
        <pc:picChg chg="add mod">
          <ac:chgData name="Matthieu De Mari" userId="dfb708c9-d8dc-439f-9a3b-c772bf4a311c" providerId="ADAL" clId="{0C574F24-0842-4510-AB61-4E12E986D5CF}" dt="2023-01-23T02:01:26.874" v="401" actId="14100"/>
          <ac:picMkLst>
            <pc:docMk/>
            <pc:sldMk cId="3811152594" sldId="413"/>
            <ac:picMk id="6" creationId="{9BAEAF4E-92E3-AB67-5518-51DFC5B50020}"/>
          </ac:picMkLst>
        </pc:picChg>
      </pc:sldChg>
      <pc:sldChg chg="addSp modSp add mod">
        <pc:chgData name="Matthieu De Mari" userId="dfb708c9-d8dc-439f-9a3b-c772bf4a311c" providerId="ADAL" clId="{0C574F24-0842-4510-AB61-4E12E986D5CF}" dt="2023-01-23T02:03:53.448" v="489" actId="20577"/>
        <pc:sldMkLst>
          <pc:docMk/>
          <pc:sldMk cId="509404901" sldId="414"/>
        </pc:sldMkLst>
        <pc:spChg chg="mod">
          <ac:chgData name="Matthieu De Mari" userId="dfb708c9-d8dc-439f-9a3b-c772bf4a311c" providerId="ADAL" clId="{0C574F24-0842-4510-AB61-4E12E986D5CF}" dt="2023-01-23T02:03:53.448" v="489" actId="20577"/>
          <ac:spMkLst>
            <pc:docMk/>
            <pc:sldMk cId="509404901" sldId="414"/>
            <ac:spMk id="3" creationId="{E4D678C0-BD3C-5BF0-1339-4AFB8229F7DA}"/>
          </ac:spMkLst>
        </pc:spChg>
        <pc:picChg chg="add mod">
          <ac:chgData name="Matthieu De Mari" userId="dfb708c9-d8dc-439f-9a3b-c772bf4a311c" providerId="ADAL" clId="{0C574F24-0842-4510-AB61-4E12E986D5CF}" dt="2023-01-23T02:01:29.866" v="402"/>
          <ac:picMkLst>
            <pc:docMk/>
            <pc:sldMk cId="509404901" sldId="414"/>
            <ac:picMk id="4" creationId="{A1101FF3-693B-C90F-4D24-79DD171D3504}"/>
          </ac:picMkLst>
        </pc:picChg>
      </pc:sldChg>
      <pc:sldChg chg="addSp delSp modSp new mod">
        <pc:chgData name="Matthieu De Mari" userId="dfb708c9-d8dc-439f-9a3b-c772bf4a311c" providerId="ADAL" clId="{0C574F24-0842-4510-AB61-4E12E986D5CF}" dt="2023-01-23T02:39:15.453" v="1721" actId="5793"/>
        <pc:sldMkLst>
          <pc:docMk/>
          <pc:sldMk cId="4078490329" sldId="415"/>
        </pc:sldMkLst>
        <pc:spChg chg="mod">
          <ac:chgData name="Matthieu De Mari" userId="dfb708c9-d8dc-439f-9a3b-c772bf4a311c" providerId="ADAL" clId="{0C574F24-0842-4510-AB61-4E12E986D5CF}" dt="2023-01-23T02:25:49.343" v="933" actId="20577"/>
          <ac:spMkLst>
            <pc:docMk/>
            <pc:sldMk cId="4078490329" sldId="415"/>
            <ac:spMk id="2" creationId="{8750558E-04AA-1E98-7827-BC3AFBCFB8DC}"/>
          </ac:spMkLst>
        </pc:spChg>
        <pc:spChg chg="mod">
          <ac:chgData name="Matthieu De Mari" userId="dfb708c9-d8dc-439f-9a3b-c772bf4a311c" providerId="ADAL" clId="{0C574F24-0842-4510-AB61-4E12E986D5CF}" dt="2023-01-23T02:39:15.453" v="1721" actId="5793"/>
          <ac:spMkLst>
            <pc:docMk/>
            <pc:sldMk cId="4078490329" sldId="415"/>
            <ac:spMk id="3" creationId="{2CAC5612-DA1C-B920-F4AC-1A2C33918BA4}"/>
          </ac:spMkLst>
        </pc:spChg>
        <pc:spChg chg="del">
          <ac:chgData name="Matthieu De Mari" userId="dfb708c9-d8dc-439f-9a3b-c772bf4a311c" providerId="ADAL" clId="{0C574F24-0842-4510-AB61-4E12E986D5CF}" dt="2023-01-23T02:25:42.796" v="902" actId="478"/>
          <ac:spMkLst>
            <pc:docMk/>
            <pc:sldMk cId="4078490329" sldId="415"/>
            <ac:spMk id="4" creationId="{6F66DD2F-9842-FD2C-CC5E-40D7094C71B6}"/>
          </ac:spMkLst>
        </pc:spChg>
        <pc:picChg chg="add mod">
          <ac:chgData name="Matthieu De Mari" userId="dfb708c9-d8dc-439f-9a3b-c772bf4a311c" providerId="ADAL" clId="{0C574F24-0842-4510-AB61-4E12E986D5CF}" dt="2023-01-23T02:26:46.710" v="983"/>
          <ac:picMkLst>
            <pc:docMk/>
            <pc:sldMk cId="4078490329" sldId="415"/>
            <ac:picMk id="5" creationId="{CCD4D58C-EB87-859D-CDD7-DDBEA8CD35C6}"/>
          </ac:picMkLst>
        </pc:picChg>
        <pc:picChg chg="add mod">
          <ac:chgData name="Matthieu De Mari" userId="dfb708c9-d8dc-439f-9a3b-c772bf4a311c" providerId="ADAL" clId="{0C574F24-0842-4510-AB61-4E12E986D5CF}" dt="2023-01-23T02:26:46.710" v="983"/>
          <ac:picMkLst>
            <pc:docMk/>
            <pc:sldMk cId="4078490329" sldId="415"/>
            <ac:picMk id="6" creationId="{FE0A3EE8-95B0-834B-B276-6BA2F57BEDAE}"/>
          </ac:picMkLst>
        </pc:picChg>
        <pc:picChg chg="add mod">
          <ac:chgData name="Matthieu De Mari" userId="dfb708c9-d8dc-439f-9a3b-c772bf4a311c" providerId="ADAL" clId="{0C574F24-0842-4510-AB61-4E12E986D5CF}" dt="2023-01-23T02:26:46.710" v="983"/>
          <ac:picMkLst>
            <pc:docMk/>
            <pc:sldMk cId="4078490329" sldId="415"/>
            <ac:picMk id="7" creationId="{B3A5D5C7-2482-B979-6D00-79594D128A44}"/>
          </ac:picMkLst>
        </pc:picChg>
      </pc:sldChg>
      <pc:sldChg chg="addSp delSp modSp add mod">
        <pc:chgData name="Matthieu De Mari" userId="dfb708c9-d8dc-439f-9a3b-c772bf4a311c" providerId="ADAL" clId="{0C574F24-0842-4510-AB61-4E12E986D5CF}" dt="2023-01-23T02:25:03.176" v="858" actId="478"/>
        <pc:sldMkLst>
          <pc:docMk/>
          <pc:sldMk cId="4018968704" sldId="416"/>
        </pc:sldMkLst>
        <pc:spChg chg="mod">
          <ac:chgData name="Matthieu De Mari" userId="dfb708c9-d8dc-439f-9a3b-c772bf4a311c" providerId="ADAL" clId="{0C574F24-0842-4510-AB61-4E12E986D5CF}" dt="2023-01-23T02:19:14.556" v="685" actId="20577"/>
          <ac:spMkLst>
            <pc:docMk/>
            <pc:sldMk cId="4018968704" sldId="416"/>
            <ac:spMk id="2" creationId="{5B1F06AE-BE85-D05A-4ACC-C9832753A142}"/>
          </ac:spMkLst>
        </pc:spChg>
        <pc:spChg chg="mod">
          <ac:chgData name="Matthieu De Mari" userId="dfb708c9-d8dc-439f-9a3b-c772bf4a311c" providerId="ADAL" clId="{0C574F24-0842-4510-AB61-4E12E986D5CF}" dt="2023-01-23T02:12:50.975" v="646" actId="5793"/>
          <ac:spMkLst>
            <pc:docMk/>
            <pc:sldMk cId="4018968704" sldId="416"/>
            <ac:spMk id="3" creationId="{DFE696BC-BC79-7B38-76F4-69E530908CB4}"/>
          </ac:spMkLst>
        </pc:spChg>
        <pc:spChg chg="del mod">
          <ac:chgData name="Matthieu De Mari" userId="dfb708c9-d8dc-439f-9a3b-c772bf4a311c" providerId="ADAL" clId="{0C574F24-0842-4510-AB61-4E12E986D5CF}" dt="2023-01-23T02:12:01.564" v="621" actId="478"/>
          <ac:spMkLst>
            <pc:docMk/>
            <pc:sldMk cId="4018968704" sldId="416"/>
            <ac:spMk id="4" creationId="{437B73A1-76F2-8BED-C974-440A33586C2C}"/>
          </ac:spMkLst>
        </pc:spChg>
        <pc:picChg chg="add mod">
          <ac:chgData name="Matthieu De Mari" userId="dfb708c9-d8dc-439f-9a3b-c772bf4a311c" providerId="ADAL" clId="{0C574F24-0842-4510-AB61-4E12E986D5CF}" dt="2023-01-23T02:16:53.285" v="662" actId="1076"/>
          <ac:picMkLst>
            <pc:docMk/>
            <pc:sldMk cId="4018968704" sldId="416"/>
            <ac:picMk id="6" creationId="{06308B0C-B80A-8F5E-64C2-ABCE80C126E5}"/>
          </ac:picMkLst>
        </pc:picChg>
        <pc:picChg chg="add del mod">
          <ac:chgData name="Matthieu De Mari" userId="dfb708c9-d8dc-439f-9a3b-c772bf4a311c" providerId="ADAL" clId="{0C574F24-0842-4510-AB61-4E12E986D5CF}" dt="2023-01-23T02:25:03.176" v="858" actId="478"/>
          <ac:picMkLst>
            <pc:docMk/>
            <pc:sldMk cId="4018968704" sldId="416"/>
            <ac:picMk id="8" creationId="{F5242E59-7666-31A4-2AD1-857900B71193}"/>
          </ac:picMkLst>
        </pc:picChg>
      </pc:sldChg>
      <pc:sldChg chg="delSp modSp new mod modClrScheme chgLayout">
        <pc:chgData name="Matthieu De Mari" userId="dfb708c9-d8dc-439f-9a3b-c772bf4a311c" providerId="ADAL" clId="{0C574F24-0842-4510-AB61-4E12E986D5CF}" dt="2023-01-25T00:34:21.878" v="23280" actId="207"/>
        <pc:sldMkLst>
          <pc:docMk/>
          <pc:sldMk cId="1601230078" sldId="417"/>
        </pc:sldMkLst>
        <pc:spChg chg="mod ord">
          <ac:chgData name="Matthieu De Mari" userId="dfb708c9-d8dc-439f-9a3b-c772bf4a311c" providerId="ADAL" clId="{0C574F24-0842-4510-AB61-4E12E986D5CF}" dt="2023-01-25T00:34:08.169" v="23270" actId="700"/>
          <ac:spMkLst>
            <pc:docMk/>
            <pc:sldMk cId="1601230078" sldId="417"/>
            <ac:spMk id="2" creationId="{EF03ED6E-FA87-673E-629C-5D5FF1BB133E}"/>
          </ac:spMkLst>
        </pc:spChg>
        <pc:spChg chg="mod ord">
          <ac:chgData name="Matthieu De Mari" userId="dfb708c9-d8dc-439f-9a3b-c772bf4a311c" providerId="ADAL" clId="{0C574F24-0842-4510-AB61-4E12E986D5CF}" dt="2023-01-25T00:34:21.878" v="23280" actId="207"/>
          <ac:spMkLst>
            <pc:docMk/>
            <pc:sldMk cId="1601230078" sldId="417"/>
            <ac:spMk id="3" creationId="{80440BA0-757A-9C9A-35E1-6BE3FEE6E356}"/>
          </ac:spMkLst>
        </pc:spChg>
        <pc:spChg chg="del">
          <ac:chgData name="Matthieu De Mari" userId="dfb708c9-d8dc-439f-9a3b-c772bf4a311c" providerId="ADAL" clId="{0C574F24-0842-4510-AB61-4E12E986D5CF}" dt="2023-01-23T02:36:28.682" v="1636" actId="478"/>
          <ac:spMkLst>
            <pc:docMk/>
            <pc:sldMk cId="1601230078" sldId="417"/>
            <ac:spMk id="4" creationId="{0DC7342E-E179-AC44-FBB1-F8A226DC666D}"/>
          </ac:spMkLst>
        </pc:spChg>
      </pc:sldChg>
      <pc:sldChg chg="addSp delSp modSp add mod ord">
        <pc:chgData name="Matthieu De Mari" userId="dfb708c9-d8dc-439f-9a3b-c772bf4a311c" providerId="ADAL" clId="{0C574F24-0842-4510-AB61-4E12E986D5CF}" dt="2023-01-23T02:37:17.331" v="1638"/>
        <pc:sldMkLst>
          <pc:docMk/>
          <pc:sldMk cId="2872533062" sldId="418"/>
        </pc:sldMkLst>
        <pc:spChg chg="mod">
          <ac:chgData name="Matthieu De Mari" userId="dfb708c9-d8dc-439f-9a3b-c772bf4a311c" providerId="ADAL" clId="{0C574F24-0842-4510-AB61-4E12E986D5CF}" dt="2023-01-23T02:19:18.359" v="694" actId="20577"/>
          <ac:spMkLst>
            <pc:docMk/>
            <pc:sldMk cId="2872533062" sldId="418"/>
            <ac:spMk id="2" creationId="{5B1F06AE-BE85-D05A-4ACC-C9832753A142}"/>
          </ac:spMkLst>
        </pc:spChg>
        <pc:spChg chg="mod">
          <ac:chgData name="Matthieu De Mari" userId="dfb708c9-d8dc-439f-9a3b-c772bf4a311c" providerId="ADAL" clId="{0C574F24-0842-4510-AB61-4E12E986D5CF}" dt="2023-01-23T02:17:11.257" v="669" actId="6549"/>
          <ac:spMkLst>
            <pc:docMk/>
            <pc:sldMk cId="2872533062" sldId="418"/>
            <ac:spMk id="3" creationId="{DFE696BC-BC79-7B38-76F4-69E530908CB4}"/>
          </ac:spMkLst>
        </pc:spChg>
        <pc:picChg chg="add del mod modCrop">
          <ac:chgData name="Matthieu De Mari" userId="dfb708c9-d8dc-439f-9a3b-c772bf4a311c" providerId="ADAL" clId="{0C574F24-0842-4510-AB61-4E12E986D5CF}" dt="2023-01-23T02:21:13.294" v="715" actId="478"/>
          <ac:picMkLst>
            <pc:docMk/>
            <pc:sldMk cId="2872533062" sldId="418"/>
            <ac:picMk id="5" creationId="{FE8A90A9-AFCF-6C73-BD37-65240509B680}"/>
          </ac:picMkLst>
        </pc:picChg>
        <pc:picChg chg="add del mod">
          <ac:chgData name="Matthieu De Mari" userId="dfb708c9-d8dc-439f-9a3b-c772bf4a311c" providerId="ADAL" clId="{0C574F24-0842-4510-AB61-4E12E986D5CF}" dt="2023-01-23T02:21:12.794" v="714" actId="478"/>
          <ac:picMkLst>
            <pc:docMk/>
            <pc:sldMk cId="2872533062" sldId="418"/>
            <ac:picMk id="7" creationId="{9C512BD1-1222-4557-ABF7-4AED91C9BEDD}"/>
          </ac:picMkLst>
        </pc:picChg>
        <pc:picChg chg="add mod">
          <ac:chgData name="Matthieu De Mari" userId="dfb708c9-d8dc-439f-9a3b-c772bf4a311c" providerId="ADAL" clId="{0C574F24-0842-4510-AB61-4E12E986D5CF}" dt="2023-01-23T02:21:20.240" v="719" actId="1076"/>
          <ac:picMkLst>
            <pc:docMk/>
            <pc:sldMk cId="2872533062" sldId="418"/>
            <ac:picMk id="9" creationId="{36ED8BF8-2120-C8FD-DCA2-31062413FBE6}"/>
          </ac:picMkLst>
        </pc:picChg>
      </pc:sldChg>
      <pc:sldChg chg="addSp delSp modSp add mod ord">
        <pc:chgData name="Matthieu De Mari" userId="dfb708c9-d8dc-439f-9a3b-c772bf4a311c" providerId="ADAL" clId="{0C574F24-0842-4510-AB61-4E12E986D5CF}" dt="2023-01-23T02:37:17.331" v="1638"/>
        <pc:sldMkLst>
          <pc:docMk/>
          <pc:sldMk cId="4106263664" sldId="419"/>
        </pc:sldMkLst>
        <pc:spChg chg="add mod">
          <ac:chgData name="Matthieu De Mari" userId="dfb708c9-d8dc-439f-9a3b-c772bf4a311c" providerId="ADAL" clId="{0C574F24-0842-4510-AB61-4E12E986D5CF}" dt="2023-01-23T02:24:45.659" v="855" actId="14100"/>
          <ac:spMkLst>
            <pc:docMk/>
            <pc:sldMk cId="4106263664" sldId="419"/>
            <ac:spMk id="10" creationId="{DD5E5241-D153-27CD-95A4-1B2841EB70CE}"/>
          </ac:spMkLst>
        </pc:spChg>
        <pc:spChg chg="add del mod">
          <ac:chgData name="Matthieu De Mari" userId="dfb708c9-d8dc-439f-9a3b-c772bf4a311c" providerId="ADAL" clId="{0C574F24-0842-4510-AB61-4E12E986D5CF}" dt="2023-01-23T02:23:25.906" v="832" actId="478"/>
          <ac:spMkLst>
            <pc:docMk/>
            <pc:sldMk cId="4106263664" sldId="419"/>
            <ac:spMk id="11" creationId="{93EE0203-6B17-7A40-5734-A97F848F10FB}"/>
          </ac:spMkLst>
        </pc:spChg>
        <pc:spChg chg="add del mod">
          <ac:chgData name="Matthieu De Mari" userId="dfb708c9-d8dc-439f-9a3b-c772bf4a311c" providerId="ADAL" clId="{0C574F24-0842-4510-AB61-4E12E986D5CF}" dt="2023-01-23T02:23:20.910" v="830" actId="478"/>
          <ac:spMkLst>
            <pc:docMk/>
            <pc:sldMk cId="4106263664" sldId="419"/>
            <ac:spMk id="12" creationId="{A1F4AFB2-E8BE-0D97-C601-510F6402D914}"/>
          </ac:spMkLst>
        </pc:spChg>
        <pc:spChg chg="add del mod">
          <ac:chgData name="Matthieu De Mari" userId="dfb708c9-d8dc-439f-9a3b-c772bf4a311c" providerId="ADAL" clId="{0C574F24-0842-4510-AB61-4E12E986D5CF}" dt="2023-01-23T02:24:30.750" v="849" actId="478"/>
          <ac:spMkLst>
            <pc:docMk/>
            <pc:sldMk cId="4106263664" sldId="419"/>
            <ac:spMk id="16" creationId="{F59836A8-9756-2CBE-F13E-BE942FE69D91}"/>
          </ac:spMkLst>
        </pc:spChg>
        <pc:spChg chg="add mod">
          <ac:chgData name="Matthieu De Mari" userId="dfb708c9-d8dc-439f-9a3b-c772bf4a311c" providerId="ADAL" clId="{0C574F24-0842-4510-AB61-4E12E986D5CF}" dt="2023-01-23T02:24:24.887" v="848" actId="14100"/>
          <ac:spMkLst>
            <pc:docMk/>
            <pc:sldMk cId="4106263664" sldId="419"/>
            <ac:spMk id="17" creationId="{F5E578C5-72DB-3A99-6C10-BDB3B95E79B1}"/>
          </ac:spMkLst>
        </pc:spChg>
        <pc:spChg chg="add mod">
          <ac:chgData name="Matthieu De Mari" userId="dfb708c9-d8dc-439f-9a3b-c772bf4a311c" providerId="ADAL" clId="{0C574F24-0842-4510-AB61-4E12E986D5CF}" dt="2023-01-23T02:24:40.231" v="853" actId="1076"/>
          <ac:spMkLst>
            <pc:docMk/>
            <pc:sldMk cId="4106263664" sldId="419"/>
            <ac:spMk id="18" creationId="{9AF70780-ED8F-B90F-D542-2F5BD4BE423B}"/>
          </ac:spMkLst>
        </pc:spChg>
        <pc:picChg chg="add mod">
          <ac:chgData name="Matthieu De Mari" userId="dfb708c9-d8dc-439f-9a3b-c772bf4a311c" providerId="ADAL" clId="{0C574F24-0842-4510-AB61-4E12E986D5CF}" dt="2023-01-23T02:24:54.353" v="856" actId="1076"/>
          <ac:picMkLst>
            <pc:docMk/>
            <pc:sldMk cId="4106263664" sldId="419"/>
            <ac:picMk id="4" creationId="{A04F8E1D-C152-D778-773B-72597F78AC94}"/>
          </ac:picMkLst>
        </pc:picChg>
        <pc:picChg chg="mod">
          <ac:chgData name="Matthieu De Mari" userId="dfb708c9-d8dc-439f-9a3b-c772bf4a311c" providerId="ADAL" clId="{0C574F24-0842-4510-AB61-4E12E986D5CF}" dt="2023-01-23T02:24:10.645" v="842" actId="1076"/>
          <ac:picMkLst>
            <pc:docMk/>
            <pc:sldMk cId="4106263664" sldId="419"/>
            <ac:picMk id="5" creationId="{FE8A90A9-AFCF-6C73-BD37-65240509B680}"/>
          </ac:picMkLst>
        </pc:picChg>
        <pc:picChg chg="mod">
          <ac:chgData name="Matthieu De Mari" userId="dfb708c9-d8dc-439f-9a3b-c772bf4a311c" providerId="ADAL" clId="{0C574F24-0842-4510-AB61-4E12E986D5CF}" dt="2023-01-23T02:23:23.437" v="831" actId="14100"/>
          <ac:picMkLst>
            <pc:docMk/>
            <pc:sldMk cId="4106263664" sldId="419"/>
            <ac:picMk id="7" creationId="{9C512BD1-1222-4557-ABF7-4AED91C9BEDD}"/>
          </ac:picMkLst>
        </pc:picChg>
        <pc:picChg chg="del">
          <ac:chgData name="Matthieu De Mari" userId="dfb708c9-d8dc-439f-9a3b-c772bf4a311c" providerId="ADAL" clId="{0C574F24-0842-4510-AB61-4E12E986D5CF}" dt="2023-01-23T02:21:10.672" v="713" actId="478"/>
          <ac:picMkLst>
            <pc:docMk/>
            <pc:sldMk cId="4106263664" sldId="419"/>
            <ac:picMk id="9" creationId="{36ED8BF8-2120-C8FD-DCA2-31062413FBE6}"/>
          </ac:picMkLst>
        </pc:picChg>
        <pc:cxnChg chg="add del">
          <ac:chgData name="Matthieu De Mari" userId="dfb708c9-d8dc-439f-9a3b-c772bf4a311c" providerId="ADAL" clId="{0C574F24-0842-4510-AB61-4E12E986D5CF}" dt="2023-01-23T02:21:53.878" v="726" actId="478"/>
          <ac:cxnSpMkLst>
            <pc:docMk/>
            <pc:sldMk cId="4106263664" sldId="419"/>
            <ac:cxnSpMk id="8" creationId="{A7D8513D-C034-868F-26BB-EB3B41463EF9}"/>
          </ac:cxnSpMkLst>
        </pc:cxnChg>
        <pc:cxnChg chg="add del mod">
          <ac:chgData name="Matthieu De Mari" userId="dfb708c9-d8dc-439f-9a3b-c772bf4a311c" providerId="ADAL" clId="{0C574F24-0842-4510-AB61-4E12E986D5CF}" dt="2023-01-23T02:23:50.163" v="838" actId="478"/>
          <ac:cxnSpMkLst>
            <pc:docMk/>
            <pc:sldMk cId="4106263664" sldId="419"/>
            <ac:cxnSpMk id="14" creationId="{8697DF4D-D3E4-FAC6-4A98-E28677542B4C}"/>
          </ac:cxnSpMkLst>
        </pc:cxnChg>
      </pc:sldChg>
      <pc:sldChg chg="add">
        <pc:chgData name="Matthieu De Mari" userId="dfb708c9-d8dc-439f-9a3b-c772bf4a311c" providerId="ADAL" clId="{0C574F24-0842-4510-AB61-4E12E986D5CF}" dt="2023-01-23T02:25:00.840" v="857"/>
        <pc:sldMkLst>
          <pc:docMk/>
          <pc:sldMk cId="3608904858" sldId="420"/>
        </pc:sldMkLst>
      </pc:sldChg>
      <pc:sldChg chg="addSp delSp modSp add mod">
        <pc:chgData name="Matthieu De Mari" userId="dfb708c9-d8dc-439f-9a3b-c772bf4a311c" providerId="ADAL" clId="{0C574F24-0842-4510-AB61-4E12E986D5CF}" dt="2023-01-23T02:39:11.317" v="1718" actId="5793"/>
        <pc:sldMkLst>
          <pc:docMk/>
          <pc:sldMk cId="3917610152" sldId="421"/>
        </pc:sldMkLst>
        <pc:spChg chg="mod">
          <ac:chgData name="Matthieu De Mari" userId="dfb708c9-d8dc-439f-9a3b-c772bf4a311c" providerId="ADAL" clId="{0C574F24-0842-4510-AB61-4E12E986D5CF}" dt="2023-01-23T02:36:09.627" v="1589" actId="20577"/>
          <ac:spMkLst>
            <pc:docMk/>
            <pc:sldMk cId="3917610152" sldId="421"/>
            <ac:spMk id="2" creationId="{8750558E-04AA-1E98-7827-BC3AFBCFB8DC}"/>
          </ac:spMkLst>
        </pc:spChg>
        <pc:spChg chg="mod">
          <ac:chgData name="Matthieu De Mari" userId="dfb708c9-d8dc-439f-9a3b-c772bf4a311c" providerId="ADAL" clId="{0C574F24-0842-4510-AB61-4E12E986D5CF}" dt="2023-01-23T02:39:11.317" v="1718" actId="5793"/>
          <ac:spMkLst>
            <pc:docMk/>
            <pc:sldMk cId="3917610152" sldId="421"/>
            <ac:spMk id="3" creationId="{2CAC5612-DA1C-B920-F4AC-1A2C33918BA4}"/>
          </ac:spMkLst>
        </pc:spChg>
        <pc:picChg chg="add mod">
          <ac:chgData name="Matthieu De Mari" userId="dfb708c9-d8dc-439f-9a3b-c772bf4a311c" providerId="ADAL" clId="{0C574F24-0842-4510-AB61-4E12E986D5CF}" dt="2023-01-23T02:31:51.627" v="1175" actId="1076"/>
          <ac:picMkLst>
            <pc:docMk/>
            <pc:sldMk cId="3917610152" sldId="421"/>
            <ac:picMk id="4" creationId="{583C7EF1-C4AC-713C-63B9-4157061F41A3}"/>
          </ac:picMkLst>
        </pc:picChg>
        <pc:picChg chg="del">
          <ac:chgData name="Matthieu De Mari" userId="dfb708c9-d8dc-439f-9a3b-c772bf4a311c" providerId="ADAL" clId="{0C574F24-0842-4510-AB61-4E12E986D5CF}" dt="2023-01-23T02:31:40.944" v="1171" actId="478"/>
          <ac:picMkLst>
            <pc:docMk/>
            <pc:sldMk cId="3917610152" sldId="421"/>
            <ac:picMk id="5" creationId="{CCD4D58C-EB87-859D-CDD7-DDBEA8CD35C6}"/>
          </ac:picMkLst>
        </pc:picChg>
        <pc:picChg chg="del">
          <ac:chgData name="Matthieu De Mari" userId="dfb708c9-d8dc-439f-9a3b-c772bf4a311c" providerId="ADAL" clId="{0C574F24-0842-4510-AB61-4E12E986D5CF}" dt="2023-01-23T02:31:39.645" v="1169" actId="478"/>
          <ac:picMkLst>
            <pc:docMk/>
            <pc:sldMk cId="3917610152" sldId="421"/>
            <ac:picMk id="6" creationId="{FE0A3EE8-95B0-834B-B276-6BA2F57BEDAE}"/>
          </ac:picMkLst>
        </pc:picChg>
        <pc:picChg chg="del">
          <ac:chgData name="Matthieu De Mari" userId="dfb708c9-d8dc-439f-9a3b-c772bf4a311c" providerId="ADAL" clId="{0C574F24-0842-4510-AB61-4E12E986D5CF}" dt="2023-01-23T02:31:40.456" v="1170" actId="478"/>
          <ac:picMkLst>
            <pc:docMk/>
            <pc:sldMk cId="3917610152" sldId="421"/>
            <ac:picMk id="7" creationId="{B3A5D5C7-2482-B979-6D00-79594D128A44}"/>
          </ac:picMkLst>
        </pc:picChg>
      </pc:sldChg>
      <pc:sldChg chg="delSp modSp add mod ord">
        <pc:chgData name="Matthieu De Mari" userId="dfb708c9-d8dc-439f-9a3b-c772bf4a311c" providerId="ADAL" clId="{0C574F24-0842-4510-AB61-4E12E986D5CF}" dt="2023-01-23T02:40:26.824" v="1734" actId="113"/>
        <pc:sldMkLst>
          <pc:docMk/>
          <pc:sldMk cId="111364915" sldId="422"/>
        </pc:sldMkLst>
        <pc:spChg chg="mod">
          <ac:chgData name="Matthieu De Mari" userId="dfb708c9-d8dc-439f-9a3b-c772bf4a311c" providerId="ADAL" clId="{0C574F24-0842-4510-AB61-4E12E986D5CF}" dt="2023-01-23T02:40:26.824" v="1734" actId="113"/>
          <ac:spMkLst>
            <pc:docMk/>
            <pc:sldMk cId="111364915" sldId="422"/>
            <ac:spMk id="3" creationId="{DFE696BC-BC79-7B38-76F4-69E530908CB4}"/>
          </ac:spMkLst>
        </pc:spChg>
        <pc:picChg chg="del">
          <ac:chgData name="Matthieu De Mari" userId="dfb708c9-d8dc-439f-9a3b-c772bf4a311c" providerId="ADAL" clId="{0C574F24-0842-4510-AB61-4E12E986D5CF}" dt="2023-01-23T02:32:05.341" v="1179" actId="478"/>
          <ac:picMkLst>
            <pc:docMk/>
            <pc:sldMk cId="111364915" sldId="422"/>
            <ac:picMk id="6" creationId="{06308B0C-B80A-8F5E-64C2-ABCE80C126E5}"/>
          </ac:picMkLst>
        </pc:picChg>
      </pc:sldChg>
      <pc:sldChg chg="modSp add mod">
        <pc:chgData name="Matthieu De Mari" userId="dfb708c9-d8dc-439f-9a3b-c772bf4a311c" providerId="ADAL" clId="{0C574F24-0842-4510-AB61-4E12E986D5CF}" dt="2023-01-23T02:40:19.849" v="1730" actId="113"/>
        <pc:sldMkLst>
          <pc:docMk/>
          <pc:sldMk cId="2430248425" sldId="423"/>
        </pc:sldMkLst>
        <pc:spChg chg="mod">
          <ac:chgData name="Matthieu De Mari" userId="dfb708c9-d8dc-439f-9a3b-c772bf4a311c" providerId="ADAL" clId="{0C574F24-0842-4510-AB61-4E12E986D5CF}" dt="2023-01-23T02:40:19.849" v="1730" actId="113"/>
          <ac:spMkLst>
            <pc:docMk/>
            <pc:sldMk cId="2430248425" sldId="423"/>
            <ac:spMk id="3" creationId="{DFE696BC-BC79-7B38-76F4-69E530908CB4}"/>
          </ac:spMkLst>
        </pc:spChg>
      </pc:sldChg>
      <pc:sldChg chg="modSp add mod">
        <pc:chgData name="Matthieu De Mari" userId="dfb708c9-d8dc-439f-9a3b-c772bf4a311c" providerId="ADAL" clId="{0C574F24-0842-4510-AB61-4E12E986D5CF}" dt="2023-01-23T02:40:22.189" v="1732" actId="113"/>
        <pc:sldMkLst>
          <pc:docMk/>
          <pc:sldMk cId="257103436" sldId="424"/>
        </pc:sldMkLst>
        <pc:spChg chg="mod">
          <ac:chgData name="Matthieu De Mari" userId="dfb708c9-d8dc-439f-9a3b-c772bf4a311c" providerId="ADAL" clId="{0C574F24-0842-4510-AB61-4E12E986D5CF}" dt="2023-01-23T02:40:22.189" v="1732" actId="113"/>
          <ac:spMkLst>
            <pc:docMk/>
            <pc:sldMk cId="257103436" sldId="424"/>
            <ac:spMk id="3" creationId="{DFE696BC-BC79-7B38-76F4-69E530908CB4}"/>
          </ac:spMkLst>
        </pc:spChg>
      </pc:sldChg>
      <pc:sldChg chg="addSp modSp add mod">
        <pc:chgData name="Matthieu De Mari" userId="dfb708c9-d8dc-439f-9a3b-c772bf4a311c" providerId="ADAL" clId="{0C574F24-0842-4510-AB61-4E12E986D5CF}" dt="2023-01-25T00:34:30.926" v="23283" actId="20577"/>
        <pc:sldMkLst>
          <pc:docMk/>
          <pc:sldMk cId="1622593310" sldId="425"/>
        </pc:sldMkLst>
        <pc:spChg chg="mod">
          <ac:chgData name="Matthieu De Mari" userId="dfb708c9-d8dc-439f-9a3b-c772bf4a311c" providerId="ADAL" clId="{0C574F24-0842-4510-AB61-4E12E986D5CF}" dt="2023-01-25T00:34:30.926" v="23283" actId="20577"/>
          <ac:spMkLst>
            <pc:docMk/>
            <pc:sldMk cId="1622593310" sldId="425"/>
            <ac:spMk id="3" creationId="{80440BA0-757A-9C9A-35E1-6BE3FEE6E356}"/>
          </ac:spMkLst>
        </pc:spChg>
        <pc:picChg chg="add mod">
          <ac:chgData name="Matthieu De Mari" userId="dfb708c9-d8dc-439f-9a3b-c772bf4a311c" providerId="ADAL" clId="{0C574F24-0842-4510-AB61-4E12E986D5CF}" dt="2023-01-23T02:41:30.750" v="1750"/>
          <ac:picMkLst>
            <pc:docMk/>
            <pc:sldMk cId="1622593310" sldId="425"/>
            <ac:picMk id="4" creationId="{A27CB252-4B4C-E1ED-CAAD-2AAA6052055E}"/>
          </ac:picMkLst>
        </pc:picChg>
      </pc:sldChg>
      <pc:sldChg chg="addSp delSp modSp add mod">
        <pc:chgData name="Matthieu De Mari" userId="dfb708c9-d8dc-439f-9a3b-c772bf4a311c" providerId="ADAL" clId="{0C574F24-0842-4510-AB61-4E12E986D5CF}" dt="2023-01-23T02:49:38.690" v="2160" actId="5793"/>
        <pc:sldMkLst>
          <pc:docMk/>
          <pc:sldMk cId="1500383650" sldId="426"/>
        </pc:sldMkLst>
        <pc:spChg chg="mod">
          <ac:chgData name="Matthieu De Mari" userId="dfb708c9-d8dc-439f-9a3b-c772bf4a311c" providerId="ADAL" clId="{0C574F24-0842-4510-AB61-4E12E986D5CF}" dt="2023-01-23T02:49:38.690" v="2160" actId="5793"/>
          <ac:spMkLst>
            <pc:docMk/>
            <pc:sldMk cId="1500383650" sldId="426"/>
            <ac:spMk id="3" creationId="{80440BA0-757A-9C9A-35E1-6BE3FEE6E356}"/>
          </ac:spMkLst>
        </pc:spChg>
        <pc:spChg chg="add mod">
          <ac:chgData name="Matthieu De Mari" userId="dfb708c9-d8dc-439f-9a3b-c772bf4a311c" providerId="ADAL" clId="{0C574F24-0842-4510-AB61-4E12E986D5CF}" dt="2023-01-23T02:48:08.214" v="2066" actId="1037"/>
          <ac:spMkLst>
            <pc:docMk/>
            <pc:sldMk cId="1500383650" sldId="426"/>
            <ac:spMk id="14" creationId="{00787DAE-DB70-CD7C-D7C4-BA67EC38098C}"/>
          </ac:spMkLst>
        </pc:spChg>
        <pc:spChg chg="add mod">
          <ac:chgData name="Matthieu De Mari" userId="dfb708c9-d8dc-439f-9a3b-c772bf4a311c" providerId="ADAL" clId="{0C574F24-0842-4510-AB61-4E12E986D5CF}" dt="2023-01-23T02:48:34.783" v="2104" actId="1037"/>
          <ac:spMkLst>
            <pc:docMk/>
            <pc:sldMk cId="1500383650" sldId="426"/>
            <ac:spMk id="15" creationId="{63A6CD6A-6CA2-DB56-D846-3FB5CFB50AD9}"/>
          </ac:spMkLst>
        </pc:spChg>
        <pc:picChg chg="add mod">
          <ac:chgData name="Matthieu De Mari" userId="dfb708c9-d8dc-439f-9a3b-c772bf4a311c" providerId="ADAL" clId="{0C574F24-0842-4510-AB61-4E12E986D5CF}" dt="2023-01-23T02:46:31.760" v="2019" actId="1076"/>
          <ac:picMkLst>
            <pc:docMk/>
            <pc:sldMk cId="1500383650" sldId="426"/>
            <ac:picMk id="5" creationId="{920192A8-D31B-53AD-5AA9-B1D20E18E94B}"/>
          </ac:picMkLst>
        </pc:picChg>
        <pc:picChg chg="add del mod">
          <ac:chgData name="Matthieu De Mari" userId="dfb708c9-d8dc-439f-9a3b-c772bf4a311c" providerId="ADAL" clId="{0C574F24-0842-4510-AB61-4E12E986D5CF}" dt="2023-01-23T02:46:12.648" v="2018" actId="478"/>
          <ac:picMkLst>
            <pc:docMk/>
            <pc:sldMk cId="1500383650" sldId="426"/>
            <ac:picMk id="7" creationId="{31D78920-BA9D-9F84-1C4D-5E91F69E1B08}"/>
          </ac:picMkLst>
        </pc:picChg>
        <pc:picChg chg="add mod modCrop">
          <ac:chgData name="Matthieu De Mari" userId="dfb708c9-d8dc-439f-9a3b-c772bf4a311c" providerId="ADAL" clId="{0C574F24-0842-4510-AB61-4E12E986D5CF}" dt="2023-01-23T02:48:40.076" v="2112" actId="1035"/>
          <ac:picMkLst>
            <pc:docMk/>
            <pc:sldMk cId="1500383650" sldId="426"/>
            <ac:picMk id="9" creationId="{65AA3675-E5D5-1061-E2F6-C7DA83FAE6D8}"/>
          </ac:picMkLst>
        </pc:picChg>
        <pc:picChg chg="add mod modCrop">
          <ac:chgData name="Matthieu De Mari" userId="dfb708c9-d8dc-439f-9a3b-c772bf4a311c" providerId="ADAL" clId="{0C574F24-0842-4510-AB61-4E12E986D5CF}" dt="2023-01-23T02:48:10.735" v="2067" actId="1076"/>
          <ac:picMkLst>
            <pc:docMk/>
            <pc:sldMk cId="1500383650" sldId="426"/>
            <ac:picMk id="11" creationId="{911E3C98-D937-B0D5-B0AC-C5DC281B04AC}"/>
          </ac:picMkLst>
        </pc:picChg>
        <pc:picChg chg="add mod modCrop">
          <ac:chgData name="Matthieu De Mari" userId="dfb708c9-d8dc-439f-9a3b-c772bf4a311c" providerId="ADAL" clId="{0C574F24-0842-4510-AB61-4E12E986D5CF}" dt="2023-01-23T02:48:45.452" v="2115" actId="1037"/>
          <ac:picMkLst>
            <pc:docMk/>
            <pc:sldMk cId="1500383650" sldId="426"/>
            <ac:picMk id="13" creationId="{021D15F4-D0D8-C6B1-CE52-B783E8C210A8}"/>
          </ac:picMkLst>
        </pc:picChg>
      </pc:sldChg>
      <pc:sldChg chg="addSp delSp modSp new mod modClrScheme chgLayout">
        <pc:chgData name="Matthieu De Mari" userId="dfb708c9-d8dc-439f-9a3b-c772bf4a311c" providerId="ADAL" clId="{0C574F24-0842-4510-AB61-4E12E986D5CF}" dt="2023-01-23T02:51:28.095" v="2521" actId="27636"/>
        <pc:sldMkLst>
          <pc:docMk/>
          <pc:sldMk cId="4205168020" sldId="427"/>
        </pc:sldMkLst>
        <pc:spChg chg="mod ord">
          <ac:chgData name="Matthieu De Mari" userId="dfb708c9-d8dc-439f-9a3b-c772bf4a311c" providerId="ADAL" clId="{0C574F24-0842-4510-AB61-4E12E986D5CF}" dt="2023-01-23T02:50:12.445" v="2233" actId="700"/>
          <ac:spMkLst>
            <pc:docMk/>
            <pc:sldMk cId="4205168020" sldId="427"/>
            <ac:spMk id="2" creationId="{3552C151-78BC-FF7A-7302-FF4A4817FB60}"/>
          </ac:spMkLst>
        </pc:spChg>
        <pc:spChg chg="del mod ord">
          <ac:chgData name="Matthieu De Mari" userId="dfb708c9-d8dc-439f-9a3b-c772bf4a311c" providerId="ADAL" clId="{0C574F24-0842-4510-AB61-4E12E986D5CF}" dt="2023-01-23T02:50:12.445" v="2233" actId="700"/>
          <ac:spMkLst>
            <pc:docMk/>
            <pc:sldMk cId="4205168020" sldId="427"/>
            <ac:spMk id="3" creationId="{1FD2AB33-2D91-183F-5C7C-746FA997CEBB}"/>
          </ac:spMkLst>
        </pc:spChg>
        <pc:spChg chg="del">
          <ac:chgData name="Matthieu De Mari" userId="dfb708c9-d8dc-439f-9a3b-c772bf4a311c" providerId="ADAL" clId="{0C574F24-0842-4510-AB61-4E12E986D5CF}" dt="2023-01-23T02:50:04.135" v="2231" actId="478"/>
          <ac:spMkLst>
            <pc:docMk/>
            <pc:sldMk cId="4205168020" sldId="427"/>
            <ac:spMk id="4" creationId="{E4241BD6-2622-3A08-C9AB-98300B8326E3}"/>
          </ac:spMkLst>
        </pc:spChg>
        <pc:spChg chg="add mod ord">
          <ac:chgData name="Matthieu De Mari" userId="dfb708c9-d8dc-439f-9a3b-c772bf4a311c" providerId="ADAL" clId="{0C574F24-0842-4510-AB61-4E12E986D5CF}" dt="2023-01-23T02:51:28.095" v="2521" actId="27636"/>
          <ac:spMkLst>
            <pc:docMk/>
            <pc:sldMk cId="4205168020" sldId="427"/>
            <ac:spMk id="5" creationId="{E74BA30B-8195-4633-6744-AE86C2FDFC1E}"/>
          </ac:spMkLst>
        </pc:spChg>
      </pc:sldChg>
      <pc:sldChg chg="modSp add mod">
        <pc:chgData name="Matthieu De Mari" userId="dfb708c9-d8dc-439f-9a3b-c772bf4a311c" providerId="ADAL" clId="{0C574F24-0842-4510-AB61-4E12E986D5CF}" dt="2023-01-23T03:00:18.125" v="3711" actId="12"/>
        <pc:sldMkLst>
          <pc:docMk/>
          <pc:sldMk cId="3154110071" sldId="428"/>
        </pc:sldMkLst>
        <pc:spChg chg="mod">
          <ac:chgData name="Matthieu De Mari" userId="dfb708c9-d8dc-439f-9a3b-c772bf4a311c" providerId="ADAL" clId="{0C574F24-0842-4510-AB61-4E12E986D5CF}" dt="2023-01-23T03:00:18.125" v="3711" actId="12"/>
          <ac:spMkLst>
            <pc:docMk/>
            <pc:sldMk cId="3154110071" sldId="428"/>
            <ac:spMk id="3" creationId="{A8F9105B-275A-6368-138C-0B2E6CBEE91D}"/>
          </ac:spMkLst>
        </pc:spChg>
      </pc:sldChg>
      <pc:sldChg chg="modSp add mod">
        <pc:chgData name="Matthieu De Mari" userId="dfb708c9-d8dc-439f-9a3b-c772bf4a311c" providerId="ADAL" clId="{0C574F24-0842-4510-AB61-4E12E986D5CF}" dt="2023-01-23T03:00:24.851" v="3712" actId="11"/>
        <pc:sldMkLst>
          <pc:docMk/>
          <pc:sldMk cId="2034094350" sldId="429"/>
        </pc:sldMkLst>
        <pc:spChg chg="mod">
          <ac:chgData name="Matthieu De Mari" userId="dfb708c9-d8dc-439f-9a3b-c772bf4a311c" providerId="ADAL" clId="{0C574F24-0842-4510-AB61-4E12E986D5CF}" dt="2023-01-23T03:00:24.851" v="3712" actId="11"/>
          <ac:spMkLst>
            <pc:docMk/>
            <pc:sldMk cId="2034094350" sldId="429"/>
            <ac:spMk id="3" creationId="{A8F9105B-275A-6368-138C-0B2E6CBEE91D}"/>
          </ac:spMkLst>
        </pc:spChg>
      </pc:sldChg>
      <pc:sldChg chg="modSp add mod">
        <pc:chgData name="Matthieu De Mari" userId="dfb708c9-d8dc-439f-9a3b-c772bf4a311c" providerId="ADAL" clId="{0C574F24-0842-4510-AB61-4E12E986D5CF}" dt="2023-01-23T03:19:16.577" v="5213" actId="27636"/>
        <pc:sldMkLst>
          <pc:docMk/>
          <pc:sldMk cId="3987768113" sldId="430"/>
        </pc:sldMkLst>
        <pc:spChg chg="mod">
          <ac:chgData name="Matthieu De Mari" userId="dfb708c9-d8dc-439f-9a3b-c772bf4a311c" providerId="ADAL" clId="{0C574F24-0842-4510-AB61-4E12E986D5CF}" dt="2023-01-23T03:19:16.577" v="5213" actId="27636"/>
          <ac:spMkLst>
            <pc:docMk/>
            <pc:sldMk cId="3987768113" sldId="430"/>
            <ac:spMk id="3" creationId="{A8F9105B-275A-6368-138C-0B2E6CBEE91D}"/>
          </ac:spMkLst>
        </pc:spChg>
      </pc:sldChg>
      <pc:sldChg chg="modSp add mod">
        <pc:chgData name="Matthieu De Mari" userId="dfb708c9-d8dc-439f-9a3b-c772bf4a311c" providerId="ADAL" clId="{0C574F24-0842-4510-AB61-4E12E986D5CF}" dt="2023-01-23T03:09:05.852" v="4585" actId="20577"/>
        <pc:sldMkLst>
          <pc:docMk/>
          <pc:sldMk cId="2465108115" sldId="431"/>
        </pc:sldMkLst>
        <pc:spChg chg="mod">
          <ac:chgData name="Matthieu De Mari" userId="dfb708c9-d8dc-439f-9a3b-c772bf4a311c" providerId="ADAL" clId="{0C574F24-0842-4510-AB61-4E12E986D5CF}" dt="2023-01-23T03:09:05.852" v="4585" actId="20577"/>
          <ac:spMkLst>
            <pc:docMk/>
            <pc:sldMk cId="2465108115" sldId="431"/>
            <ac:spMk id="3" creationId="{D75CBEFE-1E34-9689-F127-9C649BD6EACA}"/>
          </ac:spMkLst>
        </pc:spChg>
      </pc:sldChg>
      <pc:sldChg chg="addSp delSp modSp add mod">
        <pc:chgData name="Matthieu De Mari" userId="dfb708c9-d8dc-439f-9a3b-c772bf4a311c" providerId="ADAL" clId="{0C574F24-0842-4510-AB61-4E12E986D5CF}" dt="2023-01-23T03:25:18.958" v="5448" actId="20577"/>
        <pc:sldMkLst>
          <pc:docMk/>
          <pc:sldMk cId="3127749793" sldId="432"/>
        </pc:sldMkLst>
        <pc:spChg chg="mod">
          <ac:chgData name="Matthieu De Mari" userId="dfb708c9-d8dc-439f-9a3b-c772bf4a311c" providerId="ADAL" clId="{0C574F24-0842-4510-AB61-4E12E986D5CF}" dt="2023-01-23T03:24:20.299" v="5424" actId="20577"/>
          <ac:spMkLst>
            <pc:docMk/>
            <pc:sldMk cId="3127749793" sldId="432"/>
            <ac:spMk id="2" creationId="{1D3B68C2-4970-4C7E-1F52-6140F374C9AD}"/>
          </ac:spMkLst>
        </pc:spChg>
        <pc:spChg chg="del">
          <ac:chgData name="Matthieu De Mari" userId="dfb708c9-d8dc-439f-9a3b-c772bf4a311c" providerId="ADAL" clId="{0C574F24-0842-4510-AB61-4E12E986D5CF}" dt="2023-01-23T03:22:55.973" v="5379" actId="478"/>
          <ac:spMkLst>
            <pc:docMk/>
            <pc:sldMk cId="3127749793" sldId="432"/>
            <ac:spMk id="3" creationId="{7BDE96C0-465C-7952-04EA-C267AC8BF678}"/>
          </ac:spMkLst>
        </pc:spChg>
        <pc:spChg chg="del">
          <ac:chgData name="Matthieu De Mari" userId="dfb708c9-d8dc-439f-9a3b-c772bf4a311c" providerId="ADAL" clId="{0C574F24-0842-4510-AB61-4E12E986D5CF}" dt="2023-01-23T03:11:43.491" v="4629" actId="478"/>
          <ac:spMkLst>
            <pc:docMk/>
            <pc:sldMk cId="3127749793" sldId="432"/>
            <ac:spMk id="4" creationId="{5E76589E-870E-419D-CF95-4309EACDB190}"/>
          </ac:spMkLst>
        </pc:spChg>
        <pc:spChg chg="add mod">
          <ac:chgData name="Matthieu De Mari" userId="dfb708c9-d8dc-439f-9a3b-c772bf4a311c" providerId="ADAL" clId="{0C574F24-0842-4510-AB61-4E12E986D5CF}" dt="2023-01-23T03:24:45.665" v="5430" actId="1582"/>
          <ac:spMkLst>
            <pc:docMk/>
            <pc:sldMk cId="3127749793" sldId="432"/>
            <ac:spMk id="9" creationId="{6165BBB2-AE2F-EB86-BED0-8802CFB1A498}"/>
          </ac:spMkLst>
        </pc:spChg>
        <pc:spChg chg="add mod">
          <ac:chgData name="Matthieu De Mari" userId="dfb708c9-d8dc-439f-9a3b-c772bf4a311c" providerId="ADAL" clId="{0C574F24-0842-4510-AB61-4E12E986D5CF}" dt="2023-01-23T03:25:04.195" v="5440" actId="1076"/>
          <ac:spMkLst>
            <pc:docMk/>
            <pc:sldMk cId="3127749793" sldId="432"/>
            <ac:spMk id="10" creationId="{1E5AC416-64EA-9BF7-FA4A-DDDAB54809D4}"/>
          </ac:spMkLst>
        </pc:spChg>
        <pc:spChg chg="add mod">
          <ac:chgData name="Matthieu De Mari" userId="dfb708c9-d8dc-439f-9a3b-c772bf4a311c" providerId="ADAL" clId="{0C574F24-0842-4510-AB61-4E12E986D5CF}" dt="2023-01-23T03:25:09.243" v="5442" actId="1076"/>
          <ac:spMkLst>
            <pc:docMk/>
            <pc:sldMk cId="3127749793" sldId="432"/>
            <ac:spMk id="11" creationId="{DA2785C3-6185-70A0-12A6-D99A63D185C6}"/>
          </ac:spMkLst>
        </pc:spChg>
        <pc:spChg chg="add mod">
          <ac:chgData name="Matthieu De Mari" userId="dfb708c9-d8dc-439f-9a3b-c772bf4a311c" providerId="ADAL" clId="{0C574F24-0842-4510-AB61-4E12E986D5CF}" dt="2023-01-23T03:25:13.040" v="5444" actId="20577"/>
          <ac:spMkLst>
            <pc:docMk/>
            <pc:sldMk cId="3127749793" sldId="432"/>
            <ac:spMk id="12" creationId="{7C183724-1784-2493-4DBB-A112357F6851}"/>
          </ac:spMkLst>
        </pc:spChg>
        <pc:spChg chg="add mod">
          <ac:chgData name="Matthieu De Mari" userId="dfb708c9-d8dc-439f-9a3b-c772bf4a311c" providerId="ADAL" clId="{0C574F24-0842-4510-AB61-4E12E986D5CF}" dt="2023-01-23T03:25:17.381" v="5446" actId="1076"/>
          <ac:spMkLst>
            <pc:docMk/>
            <pc:sldMk cId="3127749793" sldId="432"/>
            <ac:spMk id="13" creationId="{FAE76E91-B35A-D5E2-50F0-33B923A05BA2}"/>
          </ac:spMkLst>
        </pc:spChg>
        <pc:spChg chg="add mod">
          <ac:chgData name="Matthieu De Mari" userId="dfb708c9-d8dc-439f-9a3b-c772bf4a311c" providerId="ADAL" clId="{0C574F24-0842-4510-AB61-4E12E986D5CF}" dt="2023-01-23T03:25:18.958" v="5448" actId="20577"/>
          <ac:spMkLst>
            <pc:docMk/>
            <pc:sldMk cId="3127749793" sldId="432"/>
            <ac:spMk id="14" creationId="{FBEDE596-BC49-CA2A-02C4-23F0AA094E2D}"/>
          </ac:spMkLst>
        </pc:spChg>
        <pc:picChg chg="add del">
          <ac:chgData name="Matthieu De Mari" userId="dfb708c9-d8dc-439f-9a3b-c772bf4a311c" providerId="ADAL" clId="{0C574F24-0842-4510-AB61-4E12E986D5CF}" dt="2023-01-23T03:22:54.785" v="5378" actId="478"/>
          <ac:picMkLst>
            <pc:docMk/>
            <pc:sldMk cId="3127749793" sldId="432"/>
            <ac:picMk id="6" creationId="{7AECE55A-C479-9C0C-DCED-BB5A11A723AD}"/>
          </ac:picMkLst>
        </pc:picChg>
        <pc:picChg chg="add mod">
          <ac:chgData name="Matthieu De Mari" userId="dfb708c9-d8dc-439f-9a3b-c772bf4a311c" providerId="ADAL" clId="{0C574F24-0842-4510-AB61-4E12E986D5CF}" dt="2023-01-23T03:24:31.344" v="5428" actId="1076"/>
          <ac:picMkLst>
            <pc:docMk/>
            <pc:sldMk cId="3127749793" sldId="432"/>
            <ac:picMk id="8" creationId="{DB3B4344-19C7-806B-06F8-220DD44C2E41}"/>
          </ac:picMkLst>
        </pc:picChg>
      </pc:sldChg>
      <pc:sldChg chg="addSp delSp modSp new mod">
        <pc:chgData name="Matthieu De Mari" userId="dfb708c9-d8dc-439f-9a3b-c772bf4a311c" providerId="ADAL" clId="{0C574F24-0842-4510-AB61-4E12E986D5CF}" dt="2023-01-23T03:15:36.009" v="4988" actId="20577"/>
        <pc:sldMkLst>
          <pc:docMk/>
          <pc:sldMk cId="3880117824" sldId="433"/>
        </pc:sldMkLst>
        <pc:spChg chg="mod">
          <ac:chgData name="Matthieu De Mari" userId="dfb708c9-d8dc-439f-9a3b-c772bf4a311c" providerId="ADAL" clId="{0C574F24-0842-4510-AB61-4E12E986D5CF}" dt="2023-01-23T03:12:05.110" v="4654" actId="20577"/>
          <ac:spMkLst>
            <pc:docMk/>
            <pc:sldMk cId="3880117824" sldId="433"/>
            <ac:spMk id="2" creationId="{A51540BB-97C7-1060-F5DD-F4A4417D2522}"/>
          </ac:spMkLst>
        </pc:spChg>
        <pc:spChg chg="mod">
          <ac:chgData name="Matthieu De Mari" userId="dfb708c9-d8dc-439f-9a3b-c772bf4a311c" providerId="ADAL" clId="{0C574F24-0842-4510-AB61-4E12E986D5CF}" dt="2023-01-23T03:15:36.009" v="4988" actId="20577"/>
          <ac:spMkLst>
            <pc:docMk/>
            <pc:sldMk cId="3880117824" sldId="433"/>
            <ac:spMk id="3" creationId="{09ACEEFD-8460-F540-F80C-BEACC2297773}"/>
          </ac:spMkLst>
        </pc:spChg>
        <pc:spChg chg="del">
          <ac:chgData name="Matthieu De Mari" userId="dfb708c9-d8dc-439f-9a3b-c772bf4a311c" providerId="ADAL" clId="{0C574F24-0842-4510-AB61-4E12E986D5CF}" dt="2023-01-23T03:12:07.562" v="4655" actId="478"/>
          <ac:spMkLst>
            <pc:docMk/>
            <pc:sldMk cId="3880117824" sldId="433"/>
            <ac:spMk id="4" creationId="{62F7F8F2-183C-DCE8-FD0C-0387521081F0}"/>
          </ac:spMkLst>
        </pc:spChg>
        <pc:picChg chg="add mod">
          <ac:chgData name="Matthieu De Mari" userId="dfb708c9-d8dc-439f-9a3b-c772bf4a311c" providerId="ADAL" clId="{0C574F24-0842-4510-AB61-4E12E986D5CF}" dt="2023-01-23T03:12:07.951" v="4656"/>
          <ac:picMkLst>
            <pc:docMk/>
            <pc:sldMk cId="3880117824" sldId="433"/>
            <ac:picMk id="5" creationId="{E79A8FF2-797D-AB75-C449-F1D7351E6F54}"/>
          </ac:picMkLst>
        </pc:picChg>
        <pc:picChg chg="add mod">
          <ac:chgData name="Matthieu De Mari" userId="dfb708c9-d8dc-439f-9a3b-c772bf4a311c" providerId="ADAL" clId="{0C574F24-0842-4510-AB61-4E12E986D5CF}" dt="2023-01-23T03:12:07.951" v="4656"/>
          <ac:picMkLst>
            <pc:docMk/>
            <pc:sldMk cId="3880117824" sldId="433"/>
            <ac:picMk id="6" creationId="{53866A6C-7EA3-A159-D0EE-01B47AA95425}"/>
          </ac:picMkLst>
        </pc:picChg>
        <pc:picChg chg="add mod">
          <ac:chgData name="Matthieu De Mari" userId="dfb708c9-d8dc-439f-9a3b-c772bf4a311c" providerId="ADAL" clId="{0C574F24-0842-4510-AB61-4E12E986D5CF}" dt="2023-01-23T03:12:07.951" v="4656"/>
          <ac:picMkLst>
            <pc:docMk/>
            <pc:sldMk cId="3880117824" sldId="433"/>
            <ac:picMk id="7" creationId="{1CB63BDA-2C16-D522-FEAB-CECFC3D0BD1C}"/>
          </ac:picMkLst>
        </pc:picChg>
      </pc:sldChg>
      <pc:sldChg chg="modSp add mod">
        <pc:chgData name="Matthieu De Mari" userId="dfb708c9-d8dc-439f-9a3b-c772bf4a311c" providerId="ADAL" clId="{0C574F24-0842-4510-AB61-4E12E986D5CF}" dt="2023-01-23T03:15:53.463" v="5019" actId="20577"/>
        <pc:sldMkLst>
          <pc:docMk/>
          <pc:sldMk cId="472720696" sldId="434"/>
        </pc:sldMkLst>
        <pc:spChg chg="mod">
          <ac:chgData name="Matthieu De Mari" userId="dfb708c9-d8dc-439f-9a3b-c772bf4a311c" providerId="ADAL" clId="{0C574F24-0842-4510-AB61-4E12E986D5CF}" dt="2023-01-23T03:15:53.463" v="5019" actId="20577"/>
          <ac:spMkLst>
            <pc:docMk/>
            <pc:sldMk cId="472720696" sldId="434"/>
            <ac:spMk id="3" creationId="{09ACEEFD-8460-F540-F80C-BEACC2297773}"/>
          </ac:spMkLst>
        </pc:spChg>
      </pc:sldChg>
      <pc:sldChg chg="delSp modSp add mod modClrScheme chgLayout">
        <pc:chgData name="Matthieu De Mari" userId="dfb708c9-d8dc-439f-9a3b-c772bf4a311c" providerId="ADAL" clId="{0C574F24-0842-4510-AB61-4E12E986D5CF}" dt="2023-01-23T03:17:59.396" v="5071" actId="20577"/>
        <pc:sldMkLst>
          <pc:docMk/>
          <pc:sldMk cId="4186055848" sldId="435"/>
        </pc:sldMkLst>
        <pc:spChg chg="mod ord">
          <ac:chgData name="Matthieu De Mari" userId="dfb708c9-d8dc-439f-9a3b-c772bf4a311c" providerId="ADAL" clId="{0C574F24-0842-4510-AB61-4E12E986D5CF}" dt="2023-01-23T03:17:59.396" v="5071" actId="20577"/>
          <ac:spMkLst>
            <pc:docMk/>
            <pc:sldMk cId="4186055848" sldId="435"/>
            <ac:spMk id="2" creationId="{A51540BB-97C7-1060-F5DD-F4A4417D2522}"/>
          </ac:spMkLst>
        </pc:spChg>
        <pc:spChg chg="mod ord">
          <ac:chgData name="Matthieu De Mari" userId="dfb708c9-d8dc-439f-9a3b-c772bf4a311c" providerId="ADAL" clId="{0C574F24-0842-4510-AB61-4E12E986D5CF}" dt="2023-01-23T03:17:11.714" v="5041" actId="14100"/>
          <ac:spMkLst>
            <pc:docMk/>
            <pc:sldMk cId="4186055848" sldId="435"/>
            <ac:spMk id="3" creationId="{09ACEEFD-8460-F540-F80C-BEACC2297773}"/>
          </ac:spMkLst>
        </pc:spChg>
        <pc:picChg chg="del">
          <ac:chgData name="Matthieu De Mari" userId="dfb708c9-d8dc-439f-9a3b-c772bf4a311c" providerId="ADAL" clId="{0C574F24-0842-4510-AB61-4E12E986D5CF}" dt="2023-01-23T03:14:48.947" v="4972" actId="478"/>
          <ac:picMkLst>
            <pc:docMk/>
            <pc:sldMk cId="4186055848" sldId="435"/>
            <ac:picMk id="5" creationId="{E79A8FF2-797D-AB75-C449-F1D7351E6F54}"/>
          </ac:picMkLst>
        </pc:picChg>
        <pc:picChg chg="del">
          <ac:chgData name="Matthieu De Mari" userId="dfb708c9-d8dc-439f-9a3b-c772bf4a311c" providerId="ADAL" clId="{0C574F24-0842-4510-AB61-4E12E986D5CF}" dt="2023-01-23T03:14:48.594" v="4971" actId="478"/>
          <ac:picMkLst>
            <pc:docMk/>
            <pc:sldMk cId="4186055848" sldId="435"/>
            <ac:picMk id="6" creationId="{53866A6C-7EA3-A159-D0EE-01B47AA95425}"/>
          </ac:picMkLst>
        </pc:picChg>
        <pc:picChg chg="del">
          <ac:chgData name="Matthieu De Mari" userId="dfb708c9-d8dc-439f-9a3b-c772bf4a311c" providerId="ADAL" clId="{0C574F24-0842-4510-AB61-4E12E986D5CF}" dt="2023-01-23T03:14:48.302" v="4970" actId="478"/>
          <ac:picMkLst>
            <pc:docMk/>
            <pc:sldMk cId="4186055848" sldId="435"/>
            <ac:picMk id="7" creationId="{1CB63BDA-2C16-D522-FEAB-CECFC3D0BD1C}"/>
          </ac:picMkLst>
        </pc:picChg>
      </pc:sldChg>
      <pc:sldChg chg="addSp delSp modSp add mod">
        <pc:chgData name="Matthieu De Mari" userId="dfb708c9-d8dc-439f-9a3b-c772bf4a311c" providerId="ADAL" clId="{0C574F24-0842-4510-AB61-4E12E986D5CF}" dt="2023-01-23T03:18:02.635" v="5072"/>
        <pc:sldMkLst>
          <pc:docMk/>
          <pc:sldMk cId="2125410899" sldId="436"/>
        </pc:sldMkLst>
        <pc:spChg chg="mod">
          <ac:chgData name="Matthieu De Mari" userId="dfb708c9-d8dc-439f-9a3b-c772bf4a311c" providerId="ADAL" clId="{0C574F24-0842-4510-AB61-4E12E986D5CF}" dt="2023-01-23T03:18:02.635" v="5072"/>
          <ac:spMkLst>
            <pc:docMk/>
            <pc:sldMk cId="2125410899" sldId="436"/>
            <ac:spMk id="2" creationId="{A51540BB-97C7-1060-F5DD-F4A4417D2522}"/>
          </ac:spMkLst>
        </pc:spChg>
        <pc:spChg chg="del">
          <ac:chgData name="Matthieu De Mari" userId="dfb708c9-d8dc-439f-9a3b-c772bf4a311c" providerId="ADAL" clId="{0C574F24-0842-4510-AB61-4E12E986D5CF}" dt="2023-01-23T03:17:16.491" v="5043" actId="478"/>
          <ac:spMkLst>
            <pc:docMk/>
            <pc:sldMk cId="2125410899" sldId="436"/>
            <ac:spMk id="3" creationId="{09ACEEFD-8460-F540-F80C-BEACC2297773}"/>
          </ac:spMkLst>
        </pc:spChg>
        <pc:spChg chg="add del mod">
          <ac:chgData name="Matthieu De Mari" userId="dfb708c9-d8dc-439f-9a3b-c772bf4a311c" providerId="ADAL" clId="{0C574F24-0842-4510-AB61-4E12E986D5CF}" dt="2023-01-23T03:17:18.084" v="5044" actId="478"/>
          <ac:spMkLst>
            <pc:docMk/>
            <pc:sldMk cId="2125410899" sldId="436"/>
            <ac:spMk id="5" creationId="{CF110F47-FFD3-DBC9-58D6-B29E851A6592}"/>
          </ac:spMkLst>
        </pc:spChg>
        <pc:picChg chg="add mod">
          <ac:chgData name="Matthieu De Mari" userId="dfb708c9-d8dc-439f-9a3b-c772bf4a311c" providerId="ADAL" clId="{0C574F24-0842-4510-AB61-4E12E986D5CF}" dt="2023-01-23T03:17:21.866" v="5047" actId="14100"/>
          <ac:picMkLst>
            <pc:docMk/>
            <pc:sldMk cId="2125410899" sldId="436"/>
            <ac:picMk id="6" creationId="{5ABF61CE-0941-BF4D-D808-3D63620FF361}"/>
          </ac:picMkLst>
        </pc:picChg>
      </pc:sldChg>
      <pc:sldChg chg="addSp delSp modSp add mod">
        <pc:chgData name="Matthieu De Mari" userId="dfb708c9-d8dc-439f-9a3b-c772bf4a311c" providerId="ADAL" clId="{0C574F24-0842-4510-AB61-4E12E986D5CF}" dt="2023-01-23T03:18:04.594" v="5073"/>
        <pc:sldMkLst>
          <pc:docMk/>
          <pc:sldMk cId="2801840285" sldId="437"/>
        </pc:sldMkLst>
        <pc:spChg chg="mod">
          <ac:chgData name="Matthieu De Mari" userId="dfb708c9-d8dc-439f-9a3b-c772bf4a311c" providerId="ADAL" clId="{0C574F24-0842-4510-AB61-4E12E986D5CF}" dt="2023-01-23T03:18:04.594" v="5073"/>
          <ac:spMkLst>
            <pc:docMk/>
            <pc:sldMk cId="2801840285" sldId="437"/>
            <ac:spMk id="2" creationId="{A51540BB-97C7-1060-F5DD-F4A4417D2522}"/>
          </ac:spMkLst>
        </pc:spChg>
        <pc:picChg chg="add mod">
          <ac:chgData name="Matthieu De Mari" userId="dfb708c9-d8dc-439f-9a3b-c772bf4a311c" providerId="ADAL" clId="{0C574F24-0842-4510-AB61-4E12E986D5CF}" dt="2023-01-23T03:17:47.983" v="5052" actId="14100"/>
          <ac:picMkLst>
            <pc:docMk/>
            <pc:sldMk cId="2801840285" sldId="437"/>
            <ac:picMk id="4" creationId="{21263BE8-B0B6-C784-036F-FF8120F23B70}"/>
          </ac:picMkLst>
        </pc:picChg>
        <pc:picChg chg="del">
          <ac:chgData name="Matthieu De Mari" userId="dfb708c9-d8dc-439f-9a3b-c772bf4a311c" providerId="ADAL" clId="{0C574F24-0842-4510-AB61-4E12E986D5CF}" dt="2023-01-23T03:17:28.098" v="5049" actId="478"/>
          <ac:picMkLst>
            <pc:docMk/>
            <pc:sldMk cId="2801840285" sldId="437"/>
            <ac:picMk id="6" creationId="{5ABF61CE-0941-BF4D-D808-3D63620FF361}"/>
          </ac:picMkLst>
        </pc:picChg>
      </pc:sldChg>
      <pc:sldChg chg="modSp add mod ord">
        <pc:chgData name="Matthieu De Mari" userId="dfb708c9-d8dc-439f-9a3b-c772bf4a311c" providerId="ADAL" clId="{0C574F24-0842-4510-AB61-4E12E986D5CF}" dt="2023-01-23T03:19:28.236" v="5215"/>
        <pc:sldMkLst>
          <pc:docMk/>
          <pc:sldMk cId="2882627589" sldId="438"/>
        </pc:sldMkLst>
        <pc:spChg chg="mod">
          <ac:chgData name="Matthieu De Mari" userId="dfb708c9-d8dc-439f-9a3b-c772bf4a311c" providerId="ADAL" clId="{0C574F24-0842-4510-AB61-4E12E986D5CF}" dt="2023-01-23T03:18:40.100" v="5133" actId="113"/>
          <ac:spMkLst>
            <pc:docMk/>
            <pc:sldMk cId="2882627589" sldId="438"/>
            <ac:spMk id="3" creationId="{09ACEEFD-8460-F540-F80C-BEACC2297773}"/>
          </ac:spMkLst>
        </pc:spChg>
      </pc:sldChg>
      <pc:sldChg chg="addSp delSp new mod">
        <pc:chgData name="Matthieu De Mari" userId="dfb708c9-d8dc-439f-9a3b-c772bf4a311c" providerId="ADAL" clId="{0C574F24-0842-4510-AB61-4E12E986D5CF}" dt="2023-01-23T03:19:59.911" v="5219" actId="22"/>
        <pc:sldMkLst>
          <pc:docMk/>
          <pc:sldMk cId="2339114490" sldId="439"/>
        </pc:sldMkLst>
        <pc:spChg chg="del">
          <ac:chgData name="Matthieu De Mari" userId="dfb708c9-d8dc-439f-9a3b-c772bf4a311c" providerId="ADAL" clId="{0C574F24-0842-4510-AB61-4E12E986D5CF}" dt="2023-01-23T03:19:58.786" v="5218" actId="478"/>
          <ac:spMkLst>
            <pc:docMk/>
            <pc:sldMk cId="2339114490" sldId="439"/>
            <ac:spMk id="2" creationId="{6758250B-6DCC-CF36-8D7F-ECDD492004B9}"/>
          </ac:spMkLst>
        </pc:spChg>
        <pc:spChg chg="del">
          <ac:chgData name="Matthieu De Mari" userId="dfb708c9-d8dc-439f-9a3b-c772bf4a311c" providerId="ADAL" clId="{0C574F24-0842-4510-AB61-4E12E986D5CF}" dt="2023-01-23T03:19:57.458" v="5217" actId="478"/>
          <ac:spMkLst>
            <pc:docMk/>
            <pc:sldMk cId="2339114490" sldId="439"/>
            <ac:spMk id="3" creationId="{4BC83D89-B760-E3AD-784D-FE6B5D28DD1D}"/>
          </ac:spMkLst>
        </pc:spChg>
        <pc:picChg chg="add">
          <ac:chgData name="Matthieu De Mari" userId="dfb708c9-d8dc-439f-9a3b-c772bf4a311c" providerId="ADAL" clId="{0C574F24-0842-4510-AB61-4E12E986D5CF}" dt="2023-01-23T03:19:59.911" v="5219" actId="22"/>
          <ac:picMkLst>
            <pc:docMk/>
            <pc:sldMk cId="2339114490" sldId="439"/>
            <ac:picMk id="5" creationId="{A214E316-F969-F6FF-0ABE-8B7D9BA1BBAB}"/>
          </ac:picMkLst>
        </pc:picChg>
      </pc:sldChg>
      <pc:sldChg chg="addSp delSp modSp add mod">
        <pc:chgData name="Matthieu De Mari" userId="dfb708c9-d8dc-439f-9a3b-c772bf4a311c" providerId="ADAL" clId="{0C574F24-0842-4510-AB61-4E12E986D5CF}" dt="2023-01-23T07:02:20.602" v="12961" actId="20577"/>
        <pc:sldMkLst>
          <pc:docMk/>
          <pc:sldMk cId="3450273322" sldId="440"/>
        </pc:sldMkLst>
        <pc:spChg chg="mod">
          <ac:chgData name="Matthieu De Mari" userId="dfb708c9-d8dc-439f-9a3b-c772bf4a311c" providerId="ADAL" clId="{0C574F24-0842-4510-AB61-4E12E986D5CF}" dt="2023-01-23T07:02:20.602" v="12961" actId="20577"/>
          <ac:spMkLst>
            <pc:docMk/>
            <pc:sldMk cId="3450273322" sldId="440"/>
            <ac:spMk id="3" creationId="{7BDE96C0-465C-7952-04EA-C267AC8BF678}"/>
          </ac:spMkLst>
        </pc:spChg>
        <pc:picChg chg="del">
          <ac:chgData name="Matthieu De Mari" userId="dfb708c9-d8dc-439f-9a3b-c772bf4a311c" providerId="ADAL" clId="{0C574F24-0842-4510-AB61-4E12E986D5CF}" dt="2023-01-23T03:23:17.708" v="5381" actId="478"/>
          <ac:picMkLst>
            <pc:docMk/>
            <pc:sldMk cId="3450273322" sldId="440"/>
            <ac:picMk id="5" creationId="{00063CBA-B3D2-2A9F-6D07-B5D96185F347}"/>
          </ac:picMkLst>
        </pc:picChg>
        <pc:picChg chg="add mod">
          <ac:chgData name="Matthieu De Mari" userId="dfb708c9-d8dc-439f-9a3b-c772bf4a311c" providerId="ADAL" clId="{0C574F24-0842-4510-AB61-4E12E986D5CF}" dt="2023-01-23T03:23:24.763" v="5385" actId="1076"/>
          <ac:picMkLst>
            <pc:docMk/>
            <pc:sldMk cId="3450273322" sldId="440"/>
            <ac:picMk id="6" creationId="{8D24B3D5-2FA4-6434-2E4A-2829B55C775D}"/>
          </ac:picMkLst>
        </pc:picChg>
      </pc:sldChg>
      <pc:sldChg chg="add del">
        <pc:chgData name="Matthieu De Mari" userId="dfb708c9-d8dc-439f-9a3b-c772bf4a311c" providerId="ADAL" clId="{0C574F24-0842-4510-AB61-4E12E986D5CF}" dt="2023-01-23T03:24:05.464" v="5387" actId="47"/>
        <pc:sldMkLst>
          <pc:docMk/>
          <pc:sldMk cId="3180586078" sldId="441"/>
        </pc:sldMkLst>
      </pc:sldChg>
      <pc:sldChg chg="addSp delSp modSp add mod">
        <pc:chgData name="Matthieu De Mari" userId="dfb708c9-d8dc-439f-9a3b-c772bf4a311c" providerId="ADAL" clId="{0C574F24-0842-4510-AB61-4E12E986D5CF}" dt="2023-01-23T03:26:42.368" v="5574" actId="1076"/>
        <pc:sldMkLst>
          <pc:docMk/>
          <pc:sldMk cId="3866867172" sldId="441"/>
        </pc:sldMkLst>
        <pc:spChg chg="del">
          <ac:chgData name="Matthieu De Mari" userId="dfb708c9-d8dc-439f-9a3b-c772bf4a311c" providerId="ADAL" clId="{0C574F24-0842-4510-AB61-4E12E986D5CF}" dt="2023-01-23T03:25:45.207" v="5460" actId="478"/>
          <ac:spMkLst>
            <pc:docMk/>
            <pc:sldMk cId="3866867172" sldId="441"/>
            <ac:spMk id="2" creationId="{1D3B68C2-4970-4C7E-1F52-6140F374C9AD}"/>
          </ac:spMkLst>
        </pc:spChg>
        <pc:spChg chg="add del mod">
          <ac:chgData name="Matthieu De Mari" userId="dfb708c9-d8dc-439f-9a3b-c772bf4a311c" providerId="ADAL" clId="{0C574F24-0842-4510-AB61-4E12E986D5CF}" dt="2023-01-23T03:25:46.346" v="5461" actId="478"/>
          <ac:spMkLst>
            <pc:docMk/>
            <pc:sldMk cId="3866867172" sldId="441"/>
            <ac:spMk id="6" creationId="{52241ED7-BD66-ABC1-9F31-69CA42BDAE3A}"/>
          </ac:spMkLst>
        </pc:spChg>
        <pc:spChg chg="add del mod">
          <ac:chgData name="Matthieu De Mari" userId="dfb708c9-d8dc-439f-9a3b-c772bf4a311c" providerId="ADAL" clId="{0C574F24-0842-4510-AB61-4E12E986D5CF}" dt="2023-01-23T03:25:56.066" v="5465" actId="767"/>
          <ac:spMkLst>
            <pc:docMk/>
            <pc:sldMk cId="3866867172" sldId="441"/>
            <ac:spMk id="7" creationId="{B3DE0A31-AEAD-20BD-4731-178EF78FF189}"/>
          </ac:spMkLst>
        </pc:spChg>
        <pc:spChg chg="del">
          <ac:chgData name="Matthieu De Mari" userId="dfb708c9-d8dc-439f-9a3b-c772bf4a311c" providerId="ADAL" clId="{0C574F24-0842-4510-AB61-4E12E986D5CF}" dt="2023-01-23T03:25:39.098" v="5454" actId="478"/>
          <ac:spMkLst>
            <pc:docMk/>
            <pc:sldMk cId="3866867172" sldId="441"/>
            <ac:spMk id="9" creationId="{6165BBB2-AE2F-EB86-BED0-8802CFB1A498}"/>
          </ac:spMkLst>
        </pc:spChg>
        <pc:spChg chg="del mod">
          <ac:chgData name="Matthieu De Mari" userId="dfb708c9-d8dc-439f-9a3b-c772bf4a311c" providerId="ADAL" clId="{0C574F24-0842-4510-AB61-4E12E986D5CF}" dt="2023-01-23T03:25:38.428" v="5453" actId="478"/>
          <ac:spMkLst>
            <pc:docMk/>
            <pc:sldMk cId="3866867172" sldId="441"/>
            <ac:spMk id="10" creationId="{1E5AC416-64EA-9BF7-FA4A-DDDAB54809D4}"/>
          </ac:spMkLst>
        </pc:spChg>
        <pc:spChg chg="del">
          <ac:chgData name="Matthieu De Mari" userId="dfb708c9-d8dc-439f-9a3b-c772bf4a311c" providerId="ADAL" clId="{0C574F24-0842-4510-AB61-4E12E986D5CF}" dt="2023-01-23T03:25:39.388" v="5455" actId="478"/>
          <ac:spMkLst>
            <pc:docMk/>
            <pc:sldMk cId="3866867172" sldId="441"/>
            <ac:spMk id="11" creationId="{DA2785C3-6185-70A0-12A6-D99A63D185C6}"/>
          </ac:spMkLst>
        </pc:spChg>
        <pc:spChg chg="del">
          <ac:chgData name="Matthieu De Mari" userId="dfb708c9-d8dc-439f-9a3b-c772bf4a311c" providerId="ADAL" clId="{0C574F24-0842-4510-AB61-4E12E986D5CF}" dt="2023-01-23T03:25:37.767" v="5452" actId="478"/>
          <ac:spMkLst>
            <pc:docMk/>
            <pc:sldMk cId="3866867172" sldId="441"/>
            <ac:spMk id="12" creationId="{7C183724-1784-2493-4DBB-A112357F6851}"/>
          </ac:spMkLst>
        </pc:spChg>
        <pc:spChg chg="del">
          <ac:chgData name="Matthieu De Mari" userId="dfb708c9-d8dc-439f-9a3b-c772bf4a311c" providerId="ADAL" clId="{0C574F24-0842-4510-AB61-4E12E986D5CF}" dt="2023-01-23T03:25:40.198" v="5456" actId="478"/>
          <ac:spMkLst>
            <pc:docMk/>
            <pc:sldMk cId="3866867172" sldId="441"/>
            <ac:spMk id="13" creationId="{FAE76E91-B35A-D5E2-50F0-33B923A05BA2}"/>
          </ac:spMkLst>
        </pc:spChg>
        <pc:spChg chg="del mod">
          <ac:chgData name="Matthieu De Mari" userId="dfb708c9-d8dc-439f-9a3b-c772bf4a311c" providerId="ADAL" clId="{0C574F24-0842-4510-AB61-4E12E986D5CF}" dt="2023-01-23T03:25:41.462" v="5458" actId="478"/>
          <ac:spMkLst>
            <pc:docMk/>
            <pc:sldMk cId="3866867172" sldId="441"/>
            <ac:spMk id="14" creationId="{FBEDE596-BC49-CA2A-02C4-23F0AA094E2D}"/>
          </ac:spMkLst>
        </pc:spChg>
        <pc:spChg chg="add mod">
          <ac:chgData name="Matthieu De Mari" userId="dfb708c9-d8dc-439f-9a3b-c772bf4a311c" providerId="ADAL" clId="{0C574F24-0842-4510-AB61-4E12E986D5CF}" dt="2023-01-23T03:26:42.368" v="5574" actId="1076"/>
          <ac:spMkLst>
            <pc:docMk/>
            <pc:sldMk cId="3866867172" sldId="441"/>
            <ac:spMk id="15" creationId="{F2010053-3709-8C70-9238-AF7D3149AA6C}"/>
          </ac:spMkLst>
        </pc:spChg>
        <pc:picChg chg="add">
          <ac:chgData name="Matthieu De Mari" userId="dfb708c9-d8dc-439f-9a3b-c772bf4a311c" providerId="ADAL" clId="{0C574F24-0842-4510-AB61-4E12E986D5CF}" dt="2023-01-23T03:25:42.572" v="5459" actId="22"/>
          <ac:picMkLst>
            <pc:docMk/>
            <pc:sldMk cId="3866867172" sldId="441"/>
            <ac:picMk id="4" creationId="{EA1A3B35-4C52-EF50-DF43-43239424587C}"/>
          </ac:picMkLst>
        </pc:picChg>
        <pc:picChg chg="del">
          <ac:chgData name="Matthieu De Mari" userId="dfb708c9-d8dc-439f-9a3b-c772bf4a311c" providerId="ADAL" clId="{0C574F24-0842-4510-AB61-4E12E986D5CF}" dt="2023-01-23T03:25:36.754" v="5450" actId="478"/>
          <ac:picMkLst>
            <pc:docMk/>
            <pc:sldMk cId="3866867172" sldId="441"/>
            <ac:picMk id="8" creationId="{DB3B4344-19C7-806B-06F8-220DD44C2E41}"/>
          </ac:picMkLst>
        </pc:picChg>
      </pc:sldChg>
      <pc:sldChg chg="addSp delSp modSp new mod">
        <pc:chgData name="Matthieu De Mari" userId="dfb708c9-d8dc-439f-9a3b-c772bf4a311c" providerId="ADAL" clId="{0C574F24-0842-4510-AB61-4E12E986D5CF}" dt="2023-01-23T03:28:38.715" v="5801" actId="1076"/>
        <pc:sldMkLst>
          <pc:docMk/>
          <pc:sldMk cId="3346155856" sldId="442"/>
        </pc:sldMkLst>
        <pc:spChg chg="mod">
          <ac:chgData name="Matthieu De Mari" userId="dfb708c9-d8dc-439f-9a3b-c772bf4a311c" providerId="ADAL" clId="{0C574F24-0842-4510-AB61-4E12E986D5CF}" dt="2023-01-23T03:27:13.712" v="5603" actId="20577"/>
          <ac:spMkLst>
            <pc:docMk/>
            <pc:sldMk cId="3346155856" sldId="442"/>
            <ac:spMk id="2" creationId="{B3E84629-7F60-E5FD-B47D-000457F3C699}"/>
          </ac:spMkLst>
        </pc:spChg>
        <pc:spChg chg="mod">
          <ac:chgData name="Matthieu De Mari" userId="dfb708c9-d8dc-439f-9a3b-c772bf4a311c" providerId="ADAL" clId="{0C574F24-0842-4510-AB61-4E12E986D5CF}" dt="2023-01-23T03:28:15.925" v="5793" actId="20577"/>
          <ac:spMkLst>
            <pc:docMk/>
            <pc:sldMk cId="3346155856" sldId="442"/>
            <ac:spMk id="3" creationId="{9BAE63A8-7CB3-9103-18B5-4F57A6F933B5}"/>
          </ac:spMkLst>
        </pc:spChg>
        <pc:spChg chg="del">
          <ac:chgData name="Matthieu De Mari" userId="dfb708c9-d8dc-439f-9a3b-c772bf4a311c" providerId="ADAL" clId="{0C574F24-0842-4510-AB61-4E12E986D5CF}" dt="2023-01-23T03:28:21.123" v="5794" actId="478"/>
          <ac:spMkLst>
            <pc:docMk/>
            <pc:sldMk cId="3346155856" sldId="442"/>
            <ac:spMk id="4" creationId="{8AD53178-3252-1D9E-299F-F11AED4F6866}"/>
          </ac:spMkLst>
        </pc:spChg>
        <pc:spChg chg="add mod">
          <ac:chgData name="Matthieu De Mari" userId="dfb708c9-d8dc-439f-9a3b-c772bf4a311c" providerId="ADAL" clId="{0C574F24-0842-4510-AB61-4E12E986D5CF}" dt="2023-01-23T03:28:38.715" v="5801" actId="1076"/>
          <ac:spMkLst>
            <pc:docMk/>
            <pc:sldMk cId="3346155856" sldId="442"/>
            <ac:spMk id="6" creationId="{B13C0274-0B9A-AC9F-82F4-A1223D705EC1}"/>
          </ac:spMkLst>
        </pc:spChg>
        <pc:picChg chg="add mod">
          <ac:chgData name="Matthieu De Mari" userId="dfb708c9-d8dc-439f-9a3b-c772bf4a311c" providerId="ADAL" clId="{0C574F24-0842-4510-AB61-4E12E986D5CF}" dt="2023-01-23T03:28:29.126" v="5798" actId="1076"/>
          <ac:picMkLst>
            <pc:docMk/>
            <pc:sldMk cId="3346155856" sldId="442"/>
            <ac:picMk id="5" creationId="{60A8D7CD-3117-9A9E-E78F-0115D0EE6300}"/>
          </ac:picMkLst>
        </pc:picChg>
      </pc:sldChg>
      <pc:sldChg chg="delSp modSp add mod modClrScheme chgLayout">
        <pc:chgData name="Matthieu De Mari" userId="dfb708c9-d8dc-439f-9a3b-c772bf4a311c" providerId="ADAL" clId="{0C574F24-0842-4510-AB61-4E12E986D5CF}" dt="2023-01-23T03:32:02.082" v="6052" actId="207"/>
        <pc:sldMkLst>
          <pc:docMk/>
          <pc:sldMk cId="2491288640" sldId="443"/>
        </pc:sldMkLst>
        <pc:spChg chg="mod ord">
          <ac:chgData name="Matthieu De Mari" userId="dfb708c9-d8dc-439f-9a3b-c772bf4a311c" providerId="ADAL" clId="{0C574F24-0842-4510-AB61-4E12E986D5CF}" dt="2023-01-23T03:29:39.587" v="5841" actId="700"/>
          <ac:spMkLst>
            <pc:docMk/>
            <pc:sldMk cId="2491288640" sldId="443"/>
            <ac:spMk id="2" creationId="{B3E84629-7F60-E5FD-B47D-000457F3C699}"/>
          </ac:spMkLst>
        </pc:spChg>
        <pc:spChg chg="mod ord">
          <ac:chgData name="Matthieu De Mari" userId="dfb708c9-d8dc-439f-9a3b-c772bf4a311c" providerId="ADAL" clId="{0C574F24-0842-4510-AB61-4E12E986D5CF}" dt="2023-01-23T03:32:02.082" v="6052" actId="207"/>
          <ac:spMkLst>
            <pc:docMk/>
            <pc:sldMk cId="2491288640" sldId="443"/>
            <ac:spMk id="3" creationId="{9BAE63A8-7CB3-9103-18B5-4F57A6F933B5}"/>
          </ac:spMkLst>
        </pc:spChg>
        <pc:spChg chg="del mod">
          <ac:chgData name="Matthieu De Mari" userId="dfb708c9-d8dc-439f-9a3b-c772bf4a311c" providerId="ADAL" clId="{0C574F24-0842-4510-AB61-4E12E986D5CF}" dt="2023-01-23T03:28:49.963" v="5805" actId="478"/>
          <ac:spMkLst>
            <pc:docMk/>
            <pc:sldMk cId="2491288640" sldId="443"/>
            <ac:spMk id="6" creationId="{B13C0274-0B9A-AC9F-82F4-A1223D705EC1}"/>
          </ac:spMkLst>
        </pc:spChg>
        <pc:picChg chg="del">
          <ac:chgData name="Matthieu De Mari" userId="dfb708c9-d8dc-439f-9a3b-c772bf4a311c" providerId="ADAL" clId="{0C574F24-0842-4510-AB61-4E12E986D5CF}" dt="2023-01-23T03:28:48.883" v="5803" actId="478"/>
          <ac:picMkLst>
            <pc:docMk/>
            <pc:sldMk cId="2491288640" sldId="443"/>
            <ac:picMk id="5" creationId="{60A8D7CD-3117-9A9E-E78F-0115D0EE6300}"/>
          </ac:picMkLst>
        </pc:picChg>
      </pc:sldChg>
      <pc:sldChg chg="modSp add mod">
        <pc:chgData name="Matthieu De Mari" userId="dfb708c9-d8dc-439f-9a3b-c772bf4a311c" providerId="ADAL" clId="{0C574F24-0842-4510-AB61-4E12E986D5CF}" dt="2023-01-23T03:39:30.404" v="7107" actId="20577"/>
        <pc:sldMkLst>
          <pc:docMk/>
          <pc:sldMk cId="2759485571" sldId="444"/>
        </pc:sldMkLst>
        <pc:spChg chg="mod">
          <ac:chgData name="Matthieu De Mari" userId="dfb708c9-d8dc-439f-9a3b-c772bf4a311c" providerId="ADAL" clId="{0C574F24-0842-4510-AB61-4E12E986D5CF}" dt="2023-01-23T03:39:30.404" v="7107" actId="20577"/>
          <ac:spMkLst>
            <pc:docMk/>
            <pc:sldMk cId="2759485571" sldId="444"/>
            <ac:spMk id="3" creationId="{9BAE63A8-7CB3-9103-18B5-4F57A6F933B5}"/>
          </ac:spMkLst>
        </pc:spChg>
      </pc:sldChg>
      <pc:sldChg chg="addSp delSp modSp add mod ord modClrScheme chgLayout">
        <pc:chgData name="Matthieu De Mari" userId="dfb708c9-d8dc-439f-9a3b-c772bf4a311c" providerId="ADAL" clId="{0C574F24-0842-4510-AB61-4E12E986D5CF}" dt="2023-01-23T03:54:09.381" v="8177"/>
        <pc:sldMkLst>
          <pc:docMk/>
          <pc:sldMk cId="2768433902" sldId="445"/>
        </pc:sldMkLst>
        <pc:spChg chg="mod ord">
          <ac:chgData name="Matthieu De Mari" userId="dfb708c9-d8dc-439f-9a3b-c772bf4a311c" providerId="ADAL" clId="{0C574F24-0842-4510-AB61-4E12E986D5CF}" dt="2023-01-23T03:42:26.890" v="7369" actId="700"/>
          <ac:spMkLst>
            <pc:docMk/>
            <pc:sldMk cId="2768433902" sldId="445"/>
            <ac:spMk id="2" creationId="{B3E84629-7F60-E5FD-B47D-000457F3C699}"/>
          </ac:spMkLst>
        </pc:spChg>
        <pc:spChg chg="mod ord">
          <ac:chgData name="Matthieu De Mari" userId="dfb708c9-d8dc-439f-9a3b-c772bf4a311c" providerId="ADAL" clId="{0C574F24-0842-4510-AB61-4E12E986D5CF}" dt="2023-01-23T03:42:30.632" v="7371"/>
          <ac:spMkLst>
            <pc:docMk/>
            <pc:sldMk cId="2768433902" sldId="445"/>
            <ac:spMk id="3" creationId="{9BAE63A8-7CB3-9103-18B5-4F57A6F933B5}"/>
          </ac:spMkLst>
        </pc:spChg>
        <pc:spChg chg="add del mod ord">
          <ac:chgData name="Matthieu De Mari" userId="dfb708c9-d8dc-439f-9a3b-c772bf4a311c" providerId="ADAL" clId="{0C574F24-0842-4510-AB61-4E12E986D5CF}" dt="2023-01-23T03:42:32.927" v="7372" actId="478"/>
          <ac:spMkLst>
            <pc:docMk/>
            <pc:sldMk cId="2768433902" sldId="445"/>
            <ac:spMk id="4" creationId="{A313322F-EA79-5CA5-1A3C-BA2806CCEBF6}"/>
          </ac:spMkLst>
        </pc:spChg>
      </pc:sldChg>
      <pc:sldChg chg="addSp delSp modSp add mod ord modClrScheme chgLayout">
        <pc:chgData name="Matthieu De Mari" userId="dfb708c9-d8dc-439f-9a3b-c772bf4a311c" providerId="ADAL" clId="{0C574F24-0842-4510-AB61-4E12E986D5CF}" dt="2023-01-23T03:40:31.746" v="7201" actId="20577"/>
        <pc:sldMkLst>
          <pc:docMk/>
          <pc:sldMk cId="3577931092" sldId="446"/>
        </pc:sldMkLst>
        <pc:spChg chg="mod ord">
          <ac:chgData name="Matthieu De Mari" userId="dfb708c9-d8dc-439f-9a3b-c772bf4a311c" providerId="ADAL" clId="{0C574F24-0842-4510-AB61-4E12E986D5CF}" dt="2023-01-23T03:39:54.468" v="7110" actId="700"/>
          <ac:spMkLst>
            <pc:docMk/>
            <pc:sldMk cId="3577931092" sldId="446"/>
            <ac:spMk id="2" creationId="{B3E84629-7F60-E5FD-B47D-000457F3C699}"/>
          </ac:spMkLst>
        </pc:spChg>
        <pc:spChg chg="del">
          <ac:chgData name="Matthieu De Mari" userId="dfb708c9-d8dc-439f-9a3b-c772bf4a311c" providerId="ADAL" clId="{0C574F24-0842-4510-AB61-4E12E986D5CF}" dt="2023-01-23T03:35:39.489" v="6670" actId="478"/>
          <ac:spMkLst>
            <pc:docMk/>
            <pc:sldMk cId="3577931092" sldId="446"/>
            <ac:spMk id="3" creationId="{9BAE63A8-7CB3-9103-18B5-4F57A6F933B5}"/>
          </ac:spMkLst>
        </pc:spChg>
        <pc:spChg chg="add del mod">
          <ac:chgData name="Matthieu De Mari" userId="dfb708c9-d8dc-439f-9a3b-c772bf4a311c" providerId="ADAL" clId="{0C574F24-0842-4510-AB61-4E12E986D5CF}" dt="2023-01-23T03:35:41.421" v="6671" actId="478"/>
          <ac:spMkLst>
            <pc:docMk/>
            <pc:sldMk cId="3577931092" sldId="446"/>
            <ac:spMk id="5" creationId="{9FF8CA8A-E30F-327D-3B6E-0DB5DEA0572F}"/>
          </ac:spMkLst>
        </pc:spChg>
        <pc:spChg chg="add del mod ord">
          <ac:chgData name="Matthieu De Mari" userId="dfb708c9-d8dc-439f-9a3b-c772bf4a311c" providerId="ADAL" clId="{0C574F24-0842-4510-AB61-4E12E986D5CF}" dt="2023-01-23T03:39:49.776" v="7109" actId="700"/>
          <ac:spMkLst>
            <pc:docMk/>
            <pc:sldMk cId="3577931092" sldId="446"/>
            <ac:spMk id="8" creationId="{A623151B-3589-0E46-E7BE-BDAA0589B89A}"/>
          </ac:spMkLst>
        </pc:spChg>
        <pc:spChg chg="add mod ord">
          <ac:chgData name="Matthieu De Mari" userId="dfb708c9-d8dc-439f-9a3b-c772bf4a311c" providerId="ADAL" clId="{0C574F24-0842-4510-AB61-4E12E986D5CF}" dt="2023-01-23T03:40:31.746" v="7201" actId="20577"/>
          <ac:spMkLst>
            <pc:docMk/>
            <pc:sldMk cId="3577931092" sldId="446"/>
            <ac:spMk id="9" creationId="{C01F69F6-3E0F-E38F-484D-3B30241DEB79}"/>
          </ac:spMkLst>
        </pc:spChg>
        <pc:picChg chg="add mod">
          <ac:chgData name="Matthieu De Mari" userId="dfb708c9-d8dc-439f-9a3b-c772bf4a311c" providerId="ADAL" clId="{0C574F24-0842-4510-AB61-4E12E986D5CF}" dt="2023-01-23T03:40:18.803" v="7185" actId="1036"/>
          <ac:picMkLst>
            <pc:docMk/>
            <pc:sldMk cId="3577931092" sldId="446"/>
            <ac:picMk id="7" creationId="{A2077BDC-86D6-5F7D-C01A-29B9F57D8431}"/>
          </ac:picMkLst>
        </pc:picChg>
      </pc:sldChg>
      <pc:sldChg chg="addSp delSp modSp add mod">
        <pc:chgData name="Matthieu De Mari" userId="dfb708c9-d8dc-439f-9a3b-c772bf4a311c" providerId="ADAL" clId="{0C574F24-0842-4510-AB61-4E12E986D5CF}" dt="2023-01-23T03:36:08.939" v="6681" actId="478"/>
        <pc:sldMkLst>
          <pc:docMk/>
          <pc:sldMk cId="3790043621" sldId="447"/>
        </pc:sldMkLst>
        <pc:spChg chg="del">
          <ac:chgData name="Matthieu De Mari" userId="dfb708c9-d8dc-439f-9a3b-c772bf4a311c" providerId="ADAL" clId="{0C574F24-0842-4510-AB61-4E12E986D5CF}" dt="2023-01-23T03:36:07.997" v="6680" actId="478"/>
          <ac:spMkLst>
            <pc:docMk/>
            <pc:sldMk cId="3790043621" sldId="447"/>
            <ac:spMk id="2" creationId="{B3E84629-7F60-E5FD-B47D-000457F3C699}"/>
          </ac:spMkLst>
        </pc:spChg>
        <pc:spChg chg="add del mod">
          <ac:chgData name="Matthieu De Mari" userId="dfb708c9-d8dc-439f-9a3b-c772bf4a311c" providerId="ADAL" clId="{0C574F24-0842-4510-AB61-4E12E986D5CF}" dt="2023-01-23T03:36:08.939" v="6681" actId="478"/>
          <ac:spMkLst>
            <pc:docMk/>
            <pc:sldMk cId="3790043621" sldId="447"/>
            <ac:spMk id="6" creationId="{2FFAE9CD-E3F7-6F13-9F94-9E9F02BF9C3E}"/>
          </ac:spMkLst>
        </pc:spChg>
        <pc:picChg chg="add">
          <ac:chgData name="Matthieu De Mari" userId="dfb708c9-d8dc-439f-9a3b-c772bf4a311c" providerId="ADAL" clId="{0C574F24-0842-4510-AB61-4E12E986D5CF}" dt="2023-01-23T03:36:05.751" v="6679" actId="22"/>
          <ac:picMkLst>
            <pc:docMk/>
            <pc:sldMk cId="3790043621" sldId="447"/>
            <ac:picMk id="4" creationId="{13C6B1DC-B350-C577-509C-E6AD15AD34C7}"/>
          </ac:picMkLst>
        </pc:picChg>
        <pc:picChg chg="del">
          <ac:chgData name="Matthieu De Mari" userId="dfb708c9-d8dc-439f-9a3b-c772bf4a311c" providerId="ADAL" clId="{0C574F24-0842-4510-AB61-4E12E986D5CF}" dt="2023-01-23T03:36:05.429" v="6678" actId="478"/>
          <ac:picMkLst>
            <pc:docMk/>
            <pc:sldMk cId="3790043621" sldId="447"/>
            <ac:picMk id="7" creationId="{A2077BDC-86D6-5F7D-C01A-29B9F57D8431}"/>
          </ac:picMkLst>
        </pc:picChg>
      </pc:sldChg>
      <pc:sldChg chg="delSp modSp add mod ord modClrScheme chgLayout">
        <pc:chgData name="Matthieu De Mari" userId="dfb708c9-d8dc-439f-9a3b-c772bf4a311c" providerId="ADAL" clId="{0C574F24-0842-4510-AB61-4E12E986D5CF}" dt="2023-01-25T00:54:30.262" v="24515" actId="20577"/>
        <pc:sldMkLst>
          <pc:docMk/>
          <pc:sldMk cId="4075916720" sldId="448"/>
        </pc:sldMkLst>
        <pc:spChg chg="mod ord">
          <ac:chgData name="Matthieu De Mari" userId="dfb708c9-d8dc-439f-9a3b-c772bf4a311c" providerId="ADAL" clId="{0C574F24-0842-4510-AB61-4E12E986D5CF}" dt="2023-01-23T03:42:41.728" v="7373" actId="700"/>
          <ac:spMkLst>
            <pc:docMk/>
            <pc:sldMk cId="4075916720" sldId="448"/>
            <ac:spMk id="2" creationId="{B3E84629-7F60-E5FD-B47D-000457F3C699}"/>
          </ac:spMkLst>
        </pc:spChg>
        <pc:spChg chg="mod ord">
          <ac:chgData name="Matthieu De Mari" userId="dfb708c9-d8dc-439f-9a3b-c772bf4a311c" providerId="ADAL" clId="{0C574F24-0842-4510-AB61-4E12E986D5CF}" dt="2023-01-25T00:54:30.262" v="24515" actId="20577"/>
          <ac:spMkLst>
            <pc:docMk/>
            <pc:sldMk cId="4075916720" sldId="448"/>
            <ac:spMk id="3" creationId="{9BAE63A8-7CB3-9103-18B5-4F57A6F933B5}"/>
          </ac:spMkLst>
        </pc:spChg>
        <pc:spChg chg="del mod ord">
          <ac:chgData name="Matthieu De Mari" userId="dfb708c9-d8dc-439f-9a3b-c772bf4a311c" providerId="ADAL" clId="{0C574F24-0842-4510-AB61-4E12E986D5CF}" dt="2023-01-23T03:42:45.211" v="7375" actId="478"/>
          <ac:spMkLst>
            <pc:docMk/>
            <pc:sldMk cId="4075916720" sldId="448"/>
            <ac:spMk id="4" creationId="{A313322F-EA79-5CA5-1A3C-BA2806CCEBF6}"/>
          </ac:spMkLst>
        </pc:spChg>
      </pc:sldChg>
      <pc:sldChg chg="modSp add del mod">
        <pc:chgData name="Matthieu De Mari" userId="dfb708c9-d8dc-439f-9a3b-c772bf4a311c" providerId="ADAL" clId="{0C574F24-0842-4510-AB61-4E12E986D5CF}" dt="2023-01-23T03:50:32.893" v="7954" actId="47"/>
        <pc:sldMkLst>
          <pc:docMk/>
          <pc:sldMk cId="895647865" sldId="449"/>
        </pc:sldMkLst>
        <pc:spChg chg="mod">
          <ac:chgData name="Matthieu De Mari" userId="dfb708c9-d8dc-439f-9a3b-c772bf4a311c" providerId="ADAL" clId="{0C574F24-0842-4510-AB61-4E12E986D5CF}" dt="2023-01-23T03:47:19.586" v="7776" actId="20577"/>
          <ac:spMkLst>
            <pc:docMk/>
            <pc:sldMk cId="895647865" sldId="449"/>
            <ac:spMk id="3" creationId="{9BAE63A8-7CB3-9103-18B5-4F57A6F933B5}"/>
          </ac:spMkLst>
        </pc:spChg>
      </pc:sldChg>
      <pc:sldChg chg="addSp modSp add mod ord modClrScheme chgLayout">
        <pc:chgData name="Matthieu De Mari" userId="dfb708c9-d8dc-439f-9a3b-c772bf4a311c" providerId="ADAL" clId="{0C574F24-0842-4510-AB61-4E12E986D5CF}" dt="2023-01-25T00:38:03.302" v="23441" actId="20577"/>
        <pc:sldMkLst>
          <pc:docMk/>
          <pc:sldMk cId="3841748881" sldId="450"/>
        </pc:sldMkLst>
        <pc:spChg chg="mod ord">
          <ac:chgData name="Matthieu De Mari" userId="dfb708c9-d8dc-439f-9a3b-c772bf4a311c" providerId="ADAL" clId="{0C574F24-0842-4510-AB61-4E12E986D5CF}" dt="2023-01-23T03:47:33.845" v="7782" actId="700"/>
          <ac:spMkLst>
            <pc:docMk/>
            <pc:sldMk cId="3841748881" sldId="450"/>
            <ac:spMk id="2" creationId="{B3E84629-7F60-E5FD-B47D-000457F3C699}"/>
          </ac:spMkLst>
        </pc:spChg>
        <pc:spChg chg="mod ord">
          <ac:chgData name="Matthieu De Mari" userId="dfb708c9-d8dc-439f-9a3b-c772bf4a311c" providerId="ADAL" clId="{0C574F24-0842-4510-AB61-4E12E986D5CF}" dt="2023-01-25T00:38:03.302" v="23441" actId="20577"/>
          <ac:spMkLst>
            <pc:docMk/>
            <pc:sldMk cId="3841748881" sldId="450"/>
            <ac:spMk id="3" creationId="{9BAE63A8-7CB3-9103-18B5-4F57A6F933B5}"/>
          </ac:spMkLst>
        </pc:spChg>
        <pc:spChg chg="add mod ord">
          <ac:chgData name="Matthieu De Mari" userId="dfb708c9-d8dc-439f-9a3b-c772bf4a311c" providerId="ADAL" clId="{0C574F24-0842-4510-AB61-4E12E986D5CF}" dt="2023-01-23T03:50:23.455" v="7953" actId="14100"/>
          <ac:spMkLst>
            <pc:docMk/>
            <pc:sldMk cId="3841748881" sldId="450"/>
            <ac:spMk id="4" creationId="{C8CC4A7A-9293-F3BF-75E4-32E5E156B9BE}"/>
          </ac:spMkLst>
        </pc:spChg>
      </pc:sldChg>
      <pc:sldChg chg="new add del">
        <pc:chgData name="Matthieu De Mari" userId="dfb708c9-d8dc-439f-9a3b-c772bf4a311c" providerId="ADAL" clId="{0C574F24-0842-4510-AB61-4E12E986D5CF}" dt="2023-01-23T03:47:29.513" v="7781" actId="680"/>
        <pc:sldMkLst>
          <pc:docMk/>
          <pc:sldMk cId="2026978454" sldId="451"/>
        </pc:sldMkLst>
      </pc:sldChg>
      <pc:sldChg chg="addSp delSp modSp add mod ord modClrScheme chgLayout">
        <pc:chgData name="Matthieu De Mari" userId="dfb708c9-d8dc-439f-9a3b-c772bf4a311c" providerId="ADAL" clId="{0C574F24-0842-4510-AB61-4E12E986D5CF}" dt="2023-01-23T03:54:09.381" v="8177"/>
        <pc:sldMkLst>
          <pc:docMk/>
          <pc:sldMk cId="3619568276" sldId="451"/>
        </pc:sldMkLst>
        <pc:spChg chg="mod ord">
          <ac:chgData name="Matthieu De Mari" userId="dfb708c9-d8dc-439f-9a3b-c772bf4a311c" providerId="ADAL" clId="{0C574F24-0842-4510-AB61-4E12E986D5CF}" dt="2023-01-23T03:52:27.610" v="8124" actId="700"/>
          <ac:spMkLst>
            <pc:docMk/>
            <pc:sldMk cId="3619568276" sldId="451"/>
            <ac:spMk id="2" creationId="{B3E84629-7F60-E5FD-B47D-000457F3C699}"/>
          </ac:spMkLst>
        </pc:spChg>
        <pc:spChg chg="del">
          <ac:chgData name="Matthieu De Mari" userId="dfb708c9-d8dc-439f-9a3b-c772bf4a311c" providerId="ADAL" clId="{0C574F24-0842-4510-AB61-4E12E986D5CF}" dt="2023-01-23T03:52:04.669" v="8115" actId="478"/>
          <ac:spMkLst>
            <pc:docMk/>
            <pc:sldMk cId="3619568276" sldId="451"/>
            <ac:spMk id="3" creationId="{9BAE63A8-7CB3-9103-18B5-4F57A6F933B5}"/>
          </ac:spMkLst>
        </pc:spChg>
        <pc:spChg chg="del">
          <ac:chgData name="Matthieu De Mari" userId="dfb708c9-d8dc-439f-9a3b-c772bf4a311c" providerId="ADAL" clId="{0C574F24-0842-4510-AB61-4E12E986D5CF}" dt="2023-01-23T03:52:05.748" v="8116" actId="478"/>
          <ac:spMkLst>
            <pc:docMk/>
            <pc:sldMk cId="3619568276" sldId="451"/>
            <ac:spMk id="4" creationId="{C8CC4A7A-9293-F3BF-75E4-32E5E156B9BE}"/>
          </ac:spMkLst>
        </pc:spChg>
        <pc:spChg chg="add del mod">
          <ac:chgData name="Matthieu De Mari" userId="dfb708c9-d8dc-439f-9a3b-c772bf4a311c" providerId="ADAL" clId="{0C574F24-0842-4510-AB61-4E12E986D5CF}" dt="2023-01-23T03:52:07.510" v="8118" actId="478"/>
          <ac:spMkLst>
            <pc:docMk/>
            <pc:sldMk cId="3619568276" sldId="451"/>
            <ac:spMk id="6" creationId="{7A55C806-D84E-7A08-4242-04D3B034BD0F}"/>
          </ac:spMkLst>
        </pc:spChg>
        <pc:spChg chg="add del mod">
          <ac:chgData name="Matthieu De Mari" userId="dfb708c9-d8dc-439f-9a3b-c772bf4a311c" providerId="ADAL" clId="{0C574F24-0842-4510-AB61-4E12E986D5CF}" dt="2023-01-23T03:52:06.983" v="8117" actId="478"/>
          <ac:spMkLst>
            <pc:docMk/>
            <pc:sldMk cId="3619568276" sldId="451"/>
            <ac:spMk id="8" creationId="{01109C79-3A47-E8BA-B492-30AF9E2237B1}"/>
          </ac:spMkLst>
        </pc:spChg>
        <pc:spChg chg="add mod ord">
          <ac:chgData name="Matthieu De Mari" userId="dfb708c9-d8dc-439f-9a3b-c772bf4a311c" providerId="ADAL" clId="{0C574F24-0842-4510-AB61-4E12E986D5CF}" dt="2023-01-23T03:52:49.882" v="8165" actId="20577"/>
          <ac:spMkLst>
            <pc:docMk/>
            <pc:sldMk cId="3619568276" sldId="451"/>
            <ac:spMk id="11" creationId="{3FC4885D-D96C-48A4-C98F-2303966A0A24}"/>
          </ac:spMkLst>
        </pc:spChg>
        <pc:picChg chg="add mod">
          <ac:chgData name="Matthieu De Mari" userId="dfb708c9-d8dc-439f-9a3b-c772bf4a311c" providerId="ADAL" clId="{0C574F24-0842-4510-AB61-4E12E986D5CF}" dt="2023-01-23T03:52:36.814" v="8128" actId="1076"/>
          <ac:picMkLst>
            <pc:docMk/>
            <pc:sldMk cId="3619568276" sldId="451"/>
            <ac:picMk id="10" creationId="{E886BF40-48AE-4447-9AED-733BFDD5F927}"/>
          </ac:picMkLst>
        </pc:picChg>
      </pc:sldChg>
      <pc:sldChg chg="addSp delSp modSp add del mod">
        <pc:chgData name="Matthieu De Mari" userId="dfb708c9-d8dc-439f-9a3b-c772bf4a311c" providerId="ADAL" clId="{0C574F24-0842-4510-AB61-4E12E986D5CF}" dt="2023-01-23T03:51:25.078" v="8113" actId="47"/>
        <pc:sldMkLst>
          <pc:docMk/>
          <pc:sldMk cId="3794074944" sldId="451"/>
        </pc:sldMkLst>
        <pc:spChg chg="mod">
          <ac:chgData name="Matthieu De Mari" userId="dfb708c9-d8dc-439f-9a3b-c772bf4a311c" providerId="ADAL" clId="{0C574F24-0842-4510-AB61-4E12E986D5CF}" dt="2023-01-23T03:50:44.661" v="7956" actId="207"/>
          <ac:spMkLst>
            <pc:docMk/>
            <pc:sldMk cId="3794074944" sldId="451"/>
            <ac:spMk id="3" creationId="{9BAE63A8-7CB3-9103-18B5-4F57A6F933B5}"/>
          </ac:spMkLst>
        </pc:spChg>
        <pc:spChg chg="mod">
          <ac:chgData name="Matthieu De Mari" userId="dfb708c9-d8dc-439f-9a3b-c772bf4a311c" providerId="ADAL" clId="{0C574F24-0842-4510-AB61-4E12E986D5CF}" dt="2023-01-23T03:50:46.659" v="7957" actId="207"/>
          <ac:spMkLst>
            <pc:docMk/>
            <pc:sldMk cId="3794074944" sldId="451"/>
            <ac:spMk id="4" creationId="{C8CC4A7A-9293-F3BF-75E4-32E5E156B9BE}"/>
          </ac:spMkLst>
        </pc:spChg>
        <pc:spChg chg="add del mod">
          <ac:chgData name="Matthieu De Mari" userId="dfb708c9-d8dc-439f-9a3b-c772bf4a311c" providerId="ADAL" clId="{0C574F24-0842-4510-AB61-4E12E986D5CF}" dt="2023-01-23T03:51:23.885" v="8112" actId="478"/>
          <ac:spMkLst>
            <pc:docMk/>
            <pc:sldMk cId="3794074944" sldId="451"/>
            <ac:spMk id="5" creationId="{EF7393F3-ABB4-EAE2-E06F-CDFC2924AB3F}"/>
          </ac:spMkLst>
        </pc:spChg>
      </pc:sldChg>
      <pc:sldChg chg="addSp delSp modSp add mod ord">
        <pc:chgData name="Matthieu De Mari" userId="dfb708c9-d8dc-439f-9a3b-c772bf4a311c" providerId="ADAL" clId="{0C574F24-0842-4510-AB61-4E12E986D5CF}" dt="2023-01-23T03:54:09.381" v="8177"/>
        <pc:sldMkLst>
          <pc:docMk/>
          <pc:sldMk cId="2381061189" sldId="452"/>
        </pc:sldMkLst>
        <pc:spChg chg="del">
          <ac:chgData name="Matthieu De Mari" userId="dfb708c9-d8dc-439f-9a3b-c772bf4a311c" providerId="ADAL" clId="{0C574F24-0842-4510-AB61-4E12E986D5CF}" dt="2023-01-23T03:53:07.835" v="8170" actId="478"/>
          <ac:spMkLst>
            <pc:docMk/>
            <pc:sldMk cId="2381061189" sldId="452"/>
            <ac:spMk id="2" creationId="{B3E84629-7F60-E5FD-B47D-000457F3C699}"/>
          </ac:spMkLst>
        </pc:spChg>
        <pc:spChg chg="add del mod">
          <ac:chgData name="Matthieu De Mari" userId="dfb708c9-d8dc-439f-9a3b-c772bf4a311c" providerId="ADAL" clId="{0C574F24-0842-4510-AB61-4E12E986D5CF}" dt="2023-01-23T03:53:05.897" v="8168" actId="478"/>
          <ac:spMkLst>
            <pc:docMk/>
            <pc:sldMk cId="2381061189" sldId="452"/>
            <ac:spMk id="4" creationId="{5F15D99E-F4F5-69CE-67C1-56A6E4D8CCDE}"/>
          </ac:spMkLst>
        </pc:spChg>
        <pc:spChg chg="add del mod">
          <ac:chgData name="Matthieu De Mari" userId="dfb708c9-d8dc-439f-9a3b-c772bf4a311c" providerId="ADAL" clId="{0C574F24-0842-4510-AB61-4E12E986D5CF}" dt="2023-01-23T03:53:08.890" v="8171" actId="478"/>
          <ac:spMkLst>
            <pc:docMk/>
            <pc:sldMk cId="2381061189" sldId="452"/>
            <ac:spMk id="6" creationId="{9DEF4B2F-7C75-925A-4607-3EB88396FB07}"/>
          </ac:spMkLst>
        </pc:spChg>
        <pc:spChg chg="del">
          <ac:chgData name="Matthieu De Mari" userId="dfb708c9-d8dc-439f-9a3b-c772bf4a311c" providerId="ADAL" clId="{0C574F24-0842-4510-AB61-4E12E986D5CF}" dt="2023-01-23T03:53:04.819" v="8167" actId="478"/>
          <ac:spMkLst>
            <pc:docMk/>
            <pc:sldMk cId="2381061189" sldId="452"/>
            <ac:spMk id="11" creationId="{3FC4885D-D96C-48A4-C98F-2303966A0A24}"/>
          </ac:spMkLst>
        </pc:spChg>
        <pc:picChg chg="add">
          <ac:chgData name="Matthieu De Mari" userId="dfb708c9-d8dc-439f-9a3b-c772bf4a311c" providerId="ADAL" clId="{0C574F24-0842-4510-AB61-4E12E986D5CF}" dt="2023-01-23T03:53:29.530" v="8172" actId="22"/>
          <ac:picMkLst>
            <pc:docMk/>
            <pc:sldMk cId="2381061189" sldId="452"/>
            <ac:picMk id="8" creationId="{AC04D3AE-6054-5962-9876-6BD5F58DC386}"/>
          </ac:picMkLst>
        </pc:picChg>
        <pc:picChg chg="del">
          <ac:chgData name="Matthieu De Mari" userId="dfb708c9-d8dc-439f-9a3b-c772bf4a311c" providerId="ADAL" clId="{0C574F24-0842-4510-AB61-4E12E986D5CF}" dt="2023-01-23T03:53:06.459" v="8169" actId="478"/>
          <ac:picMkLst>
            <pc:docMk/>
            <pc:sldMk cId="2381061189" sldId="452"/>
            <ac:picMk id="10" creationId="{E886BF40-48AE-4447-9AED-733BFDD5F927}"/>
          </ac:picMkLst>
        </pc:picChg>
      </pc:sldChg>
      <pc:sldChg chg="modSp new mod">
        <pc:chgData name="Matthieu De Mari" userId="dfb708c9-d8dc-439f-9a3b-c772bf4a311c" providerId="ADAL" clId="{0C574F24-0842-4510-AB61-4E12E986D5CF}" dt="2023-01-23T06:11:30.672" v="8599" actId="20577"/>
        <pc:sldMkLst>
          <pc:docMk/>
          <pc:sldMk cId="165841853" sldId="453"/>
        </pc:sldMkLst>
        <pc:spChg chg="mod">
          <ac:chgData name="Matthieu De Mari" userId="dfb708c9-d8dc-439f-9a3b-c772bf4a311c" providerId="ADAL" clId="{0C574F24-0842-4510-AB61-4E12E986D5CF}" dt="2023-01-23T06:11:30.672" v="8599" actId="20577"/>
          <ac:spMkLst>
            <pc:docMk/>
            <pc:sldMk cId="165841853" sldId="453"/>
            <ac:spMk id="2" creationId="{5052475A-1D2B-A371-BBF5-4CF58182D2F1}"/>
          </ac:spMkLst>
        </pc:spChg>
        <pc:spChg chg="mod">
          <ac:chgData name="Matthieu De Mari" userId="dfb708c9-d8dc-439f-9a3b-c772bf4a311c" providerId="ADAL" clId="{0C574F24-0842-4510-AB61-4E12E986D5CF}" dt="2023-01-23T06:11:19.651" v="8598" actId="20577"/>
          <ac:spMkLst>
            <pc:docMk/>
            <pc:sldMk cId="165841853" sldId="453"/>
            <ac:spMk id="3" creationId="{D9B07062-8C65-24A8-A029-407C69D7BDA2}"/>
          </ac:spMkLst>
        </pc:spChg>
      </pc:sldChg>
      <pc:sldChg chg="addSp delSp modSp new mod">
        <pc:chgData name="Matthieu De Mari" userId="dfb708c9-d8dc-439f-9a3b-c772bf4a311c" providerId="ADAL" clId="{0C574F24-0842-4510-AB61-4E12E986D5CF}" dt="2023-01-23T05:52:08.796" v="8199"/>
        <pc:sldMkLst>
          <pc:docMk/>
          <pc:sldMk cId="3242752244" sldId="454"/>
        </pc:sldMkLst>
        <pc:spChg chg="mod">
          <ac:chgData name="Matthieu De Mari" userId="dfb708c9-d8dc-439f-9a3b-c772bf4a311c" providerId="ADAL" clId="{0C574F24-0842-4510-AB61-4E12E986D5CF}" dt="2023-01-23T05:52:08.796" v="8199"/>
          <ac:spMkLst>
            <pc:docMk/>
            <pc:sldMk cId="3242752244" sldId="454"/>
            <ac:spMk id="2" creationId="{9C1FBA83-A3EC-9C19-4AEA-1F0822DB3EE9}"/>
          </ac:spMkLst>
        </pc:spChg>
        <pc:spChg chg="del">
          <ac:chgData name="Matthieu De Mari" userId="dfb708c9-d8dc-439f-9a3b-c772bf4a311c" providerId="ADAL" clId="{0C574F24-0842-4510-AB61-4E12E986D5CF}" dt="2023-01-23T05:51:52.661" v="8181" actId="478"/>
          <ac:spMkLst>
            <pc:docMk/>
            <pc:sldMk cId="3242752244" sldId="454"/>
            <ac:spMk id="3" creationId="{9D260B4D-123A-1E23-FB8C-098AEF616AA4}"/>
          </ac:spMkLst>
        </pc:spChg>
        <pc:picChg chg="add del mod">
          <ac:chgData name="Matthieu De Mari" userId="dfb708c9-d8dc-439f-9a3b-c772bf4a311c" providerId="ADAL" clId="{0C574F24-0842-4510-AB61-4E12E986D5CF}" dt="2023-01-23T05:51:56.210" v="8186"/>
          <ac:picMkLst>
            <pc:docMk/>
            <pc:sldMk cId="3242752244" sldId="454"/>
            <ac:picMk id="5" creationId="{CC7B2C33-3F4E-A8BC-437C-5E479D015A76}"/>
          </ac:picMkLst>
        </pc:picChg>
        <pc:picChg chg="add mod">
          <ac:chgData name="Matthieu De Mari" userId="dfb708c9-d8dc-439f-9a3b-c772bf4a311c" providerId="ADAL" clId="{0C574F24-0842-4510-AB61-4E12E986D5CF}" dt="2023-01-23T05:52:04.136" v="8198" actId="1076"/>
          <ac:picMkLst>
            <pc:docMk/>
            <pc:sldMk cId="3242752244" sldId="454"/>
            <ac:picMk id="7" creationId="{96D948C2-751D-5DF2-0C7E-640C9E5CA4E1}"/>
          </ac:picMkLst>
        </pc:picChg>
      </pc:sldChg>
      <pc:sldChg chg="addSp delSp modSp new mod modClrScheme chgLayout">
        <pc:chgData name="Matthieu De Mari" userId="dfb708c9-d8dc-439f-9a3b-c772bf4a311c" providerId="ADAL" clId="{0C574F24-0842-4510-AB61-4E12E986D5CF}" dt="2023-01-23T06:18:13.995" v="8964" actId="14100"/>
        <pc:sldMkLst>
          <pc:docMk/>
          <pc:sldMk cId="183351426" sldId="455"/>
        </pc:sldMkLst>
        <pc:spChg chg="mod ord">
          <ac:chgData name="Matthieu De Mari" userId="dfb708c9-d8dc-439f-9a3b-c772bf4a311c" providerId="ADAL" clId="{0C574F24-0842-4510-AB61-4E12E986D5CF}" dt="2023-01-23T06:12:27.839" v="8662" actId="700"/>
          <ac:spMkLst>
            <pc:docMk/>
            <pc:sldMk cId="183351426" sldId="455"/>
            <ac:spMk id="2" creationId="{9150BE4C-272B-C03E-DD88-7571A261CA82}"/>
          </ac:spMkLst>
        </pc:spChg>
        <pc:spChg chg="mod ord">
          <ac:chgData name="Matthieu De Mari" userId="dfb708c9-d8dc-439f-9a3b-c772bf4a311c" providerId="ADAL" clId="{0C574F24-0842-4510-AB61-4E12E986D5CF}" dt="2023-01-23T06:14:52.342" v="8892" actId="20577"/>
          <ac:spMkLst>
            <pc:docMk/>
            <pc:sldMk cId="183351426" sldId="455"/>
            <ac:spMk id="3" creationId="{D4388233-A388-8683-C544-050DFB799AF8}"/>
          </ac:spMkLst>
        </pc:spChg>
        <pc:spChg chg="add del mod ord">
          <ac:chgData name="Matthieu De Mari" userId="dfb708c9-d8dc-439f-9a3b-c772bf4a311c" providerId="ADAL" clId="{0C574F24-0842-4510-AB61-4E12E986D5CF}" dt="2023-01-23T06:15:03.203" v="8894" actId="478"/>
          <ac:spMkLst>
            <pc:docMk/>
            <pc:sldMk cId="183351426" sldId="455"/>
            <ac:spMk id="4" creationId="{ADB51212-91C2-7F91-BA3D-6836564C1BC7}"/>
          </ac:spMkLst>
        </pc:spChg>
        <pc:spChg chg="add del mod">
          <ac:chgData name="Matthieu De Mari" userId="dfb708c9-d8dc-439f-9a3b-c772bf4a311c" providerId="ADAL" clId="{0C574F24-0842-4510-AB61-4E12E986D5CF}" dt="2023-01-23T06:15:04.109" v="8895" actId="478"/>
          <ac:spMkLst>
            <pc:docMk/>
            <pc:sldMk cId="183351426" sldId="455"/>
            <ac:spMk id="6" creationId="{7128174F-76E0-42C2-2044-C860C5A14C81}"/>
          </ac:spMkLst>
        </pc:spChg>
        <pc:spChg chg="add mod">
          <ac:chgData name="Matthieu De Mari" userId="dfb708c9-d8dc-439f-9a3b-c772bf4a311c" providerId="ADAL" clId="{0C574F24-0842-4510-AB61-4E12E986D5CF}" dt="2023-01-23T06:18:13.995" v="8964" actId="14100"/>
          <ac:spMkLst>
            <pc:docMk/>
            <pc:sldMk cId="183351426" sldId="455"/>
            <ac:spMk id="9" creationId="{0BB1C582-47CF-4AFA-EA8B-86B2941D6F9A}"/>
          </ac:spMkLst>
        </pc:spChg>
        <pc:picChg chg="add mod modCrop">
          <ac:chgData name="Matthieu De Mari" userId="dfb708c9-d8dc-439f-9a3b-c772bf4a311c" providerId="ADAL" clId="{0C574F24-0842-4510-AB61-4E12E986D5CF}" dt="2023-01-23T06:15:52.543" v="8907" actId="1076"/>
          <ac:picMkLst>
            <pc:docMk/>
            <pc:sldMk cId="183351426" sldId="455"/>
            <ac:picMk id="8" creationId="{B29F6DF0-27F6-C63D-18AE-44293D1822A1}"/>
          </ac:picMkLst>
        </pc:picChg>
      </pc:sldChg>
      <pc:sldChg chg="add">
        <pc:chgData name="Matthieu De Mari" userId="dfb708c9-d8dc-439f-9a3b-c772bf4a311c" providerId="ADAL" clId="{0C574F24-0842-4510-AB61-4E12E986D5CF}" dt="2023-01-23T06:14:59" v="8893" actId="2890"/>
        <pc:sldMkLst>
          <pc:docMk/>
          <pc:sldMk cId="2001651259" sldId="456"/>
        </pc:sldMkLst>
      </pc:sldChg>
      <pc:sldChg chg="addSp delSp modSp new mod modClrScheme chgLayout">
        <pc:chgData name="Matthieu De Mari" userId="dfb708c9-d8dc-439f-9a3b-c772bf4a311c" providerId="ADAL" clId="{0C574F24-0842-4510-AB61-4E12E986D5CF}" dt="2023-01-23T06:52:58.186" v="12212" actId="20577"/>
        <pc:sldMkLst>
          <pc:docMk/>
          <pc:sldMk cId="1834604519" sldId="457"/>
        </pc:sldMkLst>
        <pc:spChg chg="mod ord">
          <ac:chgData name="Matthieu De Mari" userId="dfb708c9-d8dc-439f-9a3b-c772bf4a311c" providerId="ADAL" clId="{0C574F24-0842-4510-AB61-4E12E986D5CF}" dt="2023-01-23T06:23:58.977" v="9348" actId="700"/>
          <ac:spMkLst>
            <pc:docMk/>
            <pc:sldMk cId="1834604519" sldId="457"/>
            <ac:spMk id="2" creationId="{5BAB0C19-90C2-8B32-3357-7B5D99021CCF}"/>
          </ac:spMkLst>
        </pc:spChg>
        <pc:spChg chg="mod ord">
          <ac:chgData name="Matthieu De Mari" userId="dfb708c9-d8dc-439f-9a3b-c772bf4a311c" providerId="ADAL" clId="{0C574F24-0842-4510-AB61-4E12E986D5CF}" dt="2023-01-23T06:52:58.186" v="12212" actId="20577"/>
          <ac:spMkLst>
            <pc:docMk/>
            <pc:sldMk cId="1834604519" sldId="457"/>
            <ac:spMk id="3" creationId="{593B45AA-E77B-DA7C-3867-37E7BBE08437}"/>
          </ac:spMkLst>
        </pc:spChg>
        <pc:spChg chg="del mod">
          <ac:chgData name="Matthieu De Mari" userId="dfb708c9-d8dc-439f-9a3b-c772bf4a311c" providerId="ADAL" clId="{0C574F24-0842-4510-AB61-4E12E986D5CF}" dt="2023-01-23T06:23:52.259" v="9344" actId="478"/>
          <ac:spMkLst>
            <pc:docMk/>
            <pc:sldMk cId="1834604519" sldId="457"/>
            <ac:spMk id="4" creationId="{D6FC8E3E-422C-DDA8-8AEA-BAC629653399}"/>
          </ac:spMkLst>
        </pc:spChg>
        <pc:spChg chg="add del mod">
          <ac:chgData name="Matthieu De Mari" userId="dfb708c9-d8dc-439f-9a3b-c772bf4a311c" providerId="ADAL" clId="{0C574F24-0842-4510-AB61-4E12E986D5CF}" dt="2023-01-23T06:23:53.497" v="9345" actId="478"/>
          <ac:spMkLst>
            <pc:docMk/>
            <pc:sldMk cId="1834604519" sldId="457"/>
            <ac:spMk id="6" creationId="{E8082361-A7B5-8978-B19E-2D1A1D8BAD30}"/>
          </ac:spMkLst>
        </pc:spChg>
      </pc:sldChg>
      <pc:sldChg chg="modSp new del mod">
        <pc:chgData name="Matthieu De Mari" userId="dfb708c9-d8dc-439f-9a3b-c772bf4a311c" providerId="ADAL" clId="{0C574F24-0842-4510-AB61-4E12E986D5CF}" dt="2023-01-23T06:18:43.314" v="9014" actId="47"/>
        <pc:sldMkLst>
          <pc:docMk/>
          <pc:sldMk cId="505993714" sldId="458"/>
        </pc:sldMkLst>
        <pc:spChg chg="mod">
          <ac:chgData name="Matthieu De Mari" userId="dfb708c9-d8dc-439f-9a3b-c772bf4a311c" providerId="ADAL" clId="{0C574F24-0842-4510-AB61-4E12E986D5CF}" dt="2023-01-23T06:18:39.102" v="9013" actId="20577"/>
          <ac:spMkLst>
            <pc:docMk/>
            <pc:sldMk cId="505993714" sldId="458"/>
            <ac:spMk id="2" creationId="{268DB862-89EC-FFED-6698-60F542582FA4}"/>
          </ac:spMkLst>
        </pc:spChg>
      </pc:sldChg>
      <pc:sldChg chg="addSp delSp modSp add mod modClrScheme chgLayout">
        <pc:chgData name="Matthieu De Mari" userId="dfb708c9-d8dc-439f-9a3b-c772bf4a311c" providerId="ADAL" clId="{0C574F24-0842-4510-AB61-4E12E986D5CF}" dt="2023-01-23T06:53:23.335" v="12216" actId="20577"/>
        <pc:sldMkLst>
          <pc:docMk/>
          <pc:sldMk cId="2488746483" sldId="458"/>
        </pc:sldMkLst>
        <pc:spChg chg="mod ord">
          <ac:chgData name="Matthieu De Mari" userId="dfb708c9-d8dc-439f-9a3b-c772bf4a311c" providerId="ADAL" clId="{0C574F24-0842-4510-AB61-4E12E986D5CF}" dt="2023-01-23T06:24:26.658" v="9377" actId="700"/>
          <ac:spMkLst>
            <pc:docMk/>
            <pc:sldMk cId="2488746483" sldId="458"/>
            <ac:spMk id="2" creationId="{5BAB0C19-90C2-8B32-3357-7B5D99021CCF}"/>
          </ac:spMkLst>
        </pc:spChg>
        <pc:spChg chg="del">
          <ac:chgData name="Matthieu De Mari" userId="dfb708c9-d8dc-439f-9a3b-c772bf4a311c" providerId="ADAL" clId="{0C574F24-0842-4510-AB61-4E12E986D5CF}" dt="2023-01-23T06:23:55.607" v="9346" actId="478"/>
          <ac:spMkLst>
            <pc:docMk/>
            <pc:sldMk cId="2488746483" sldId="458"/>
            <ac:spMk id="3" creationId="{593B45AA-E77B-DA7C-3867-37E7BBE08437}"/>
          </ac:spMkLst>
        </pc:spChg>
        <pc:spChg chg="mod ord">
          <ac:chgData name="Matthieu De Mari" userId="dfb708c9-d8dc-439f-9a3b-c772bf4a311c" providerId="ADAL" clId="{0C574F24-0842-4510-AB61-4E12E986D5CF}" dt="2023-01-23T06:53:23.335" v="12216" actId="20577"/>
          <ac:spMkLst>
            <pc:docMk/>
            <pc:sldMk cId="2488746483" sldId="458"/>
            <ac:spMk id="4" creationId="{D6FC8E3E-422C-DDA8-8AEA-BAC629653399}"/>
          </ac:spMkLst>
        </pc:spChg>
        <pc:spChg chg="add del mod">
          <ac:chgData name="Matthieu De Mari" userId="dfb708c9-d8dc-439f-9a3b-c772bf4a311c" providerId="ADAL" clId="{0C574F24-0842-4510-AB61-4E12E986D5CF}" dt="2023-01-23T06:23:56.100" v="9347" actId="478"/>
          <ac:spMkLst>
            <pc:docMk/>
            <pc:sldMk cId="2488746483" sldId="458"/>
            <ac:spMk id="6" creationId="{1474C490-F621-3FD7-E166-651105EFBB39}"/>
          </ac:spMkLst>
        </pc:spChg>
      </pc:sldChg>
      <pc:sldChg chg="addSp delSp modSp add mod">
        <pc:chgData name="Matthieu De Mari" userId="dfb708c9-d8dc-439f-9a3b-c772bf4a311c" providerId="ADAL" clId="{0C574F24-0842-4510-AB61-4E12E986D5CF}" dt="2023-01-23T06:27:38.356" v="9573" actId="113"/>
        <pc:sldMkLst>
          <pc:docMk/>
          <pc:sldMk cId="2483381568" sldId="459"/>
        </pc:sldMkLst>
        <pc:spChg chg="add del">
          <ac:chgData name="Matthieu De Mari" userId="dfb708c9-d8dc-439f-9a3b-c772bf4a311c" providerId="ADAL" clId="{0C574F24-0842-4510-AB61-4E12E986D5CF}" dt="2023-01-23T06:27:27.017" v="9567"/>
          <ac:spMkLst>
            <pc:docMk/>
            <pc:sldMk cId="2483381568" sldId="459"/>
            <ac:spMk id="3" creationId="{252FA511-E40F-B7A3-66EF-EBD64CDB66AF}"/>
          </ac:spMkLst>
        </pc:spChg>
        <pc:spChg chg="mod">
          <ac:chgData name="Matthieu De Mari" userId="dfb708c9-d8dc-439f-9a3b-c772bf4a311c" providerId="ADAL" clId="{0C574F24-0842-4510-AB61-4E12E986D5CF}" dt="2023-01-23T06:27:38.356" v="9573" actId="113"/>
          <ac:spMkLst>
            <pc:docMk/>
            <pc:sldMk cId="2483381568" sldId="459"/>
            <ac:spMk id="4" creationId="{D6FC8E3E-422C-DDA8-8AEA-BAC629653399}"/>
          </ac:spMkLst>
        </pc:spChg>
      </pc:sldChg>
      <pc:sldChg chg="modSp add mod">
        <pc:chgData name="Matthieu De Mari" userId="dfb708c9-d8dc-439f-9a3b-c772bf4a311c" providerId="ADAL" clId="{0C574F24-0842-4510-AB61-4E12E986D5CF}" dt="2023-01-23T06:30:29.924" v="10214" actId="113"/>
        <pc:sldMkLst>
          <pc:docMk/>
          <pc:sldMk cId="3208006571" sldId="460"/>
        </pc:sldMkLst>
        <pc:spChg chg="mod">
          <ac:chgData name="Matthieu De Mari" userId="dfb708c9-d8dc-439f-9a3b-c772bf4a311c" providerId="ADAL" clId="{0C574F24-0842-4510-AB61-4E12E986D5CF}" dt="2023-01-23T06:30:29.924" v="10214" actId="113"/>
          <ac:spMkLst>
            <pc:docMk/>
            <pc:sldMk cId="3208006571" sldId="460"/>
            <ac:spMk id="4" creationId="{D6FC8E3E-422C-DDA8-8AEA-BAC629653399}"/>
          </ac:spMkLst>
        </pc:spChg>
      </pc:sldChg>
      <pc:sldChg chg="addSp delSp modSp add mod">
        <pc:chgData name="Matthieu De Mari" userId="dfb708c9-d8dc-439f-9a3b-c772bf4a311c" providerId="ADAL" clId="{0C574F24-0842-4510-AB61-4E12E986D5CF}" dt="2023-01-23T06:32:10.170" v="10270" actId="1076"/>
        <pc:sldMkLst>
          <pc:docMk/>
          <pc:sldMk cId="514593430" sldId="461"/>
        </pc:sldMkLst>
        <pc:spChg chg="del">
          <ac:chgData name="Matthieu De Mari" userId="dfb708c9-d8dc-439f-9a3b-c772bf4a311c" providerId="ADAL" clId="{0C574F24-0842-4510-AB61-4E12E986D5CF}" dt="2023-01-23T06:31:06.765" v="10219" actId="478"/>
          <ac:spMkLst>
            <pc:docMk/>
            <pc:sldMk cId="514593430" sldId="461"/>
            <ac:spMk id="2" creationId="{5BAB0C19-90C2-8B32-3357-7B5D99021CCF}"/>
          </ac:spMkLst>
        </pc:spChg>
        <pc:spChg chg="del">
          <ac:chgData name="Matthieu De Mari" userId="dfb708c9-d8dc-439f-9a3b-c772bf4a311c" providerId="ADAL" clId="{0C574F24-0842-4510-AB61-4E12E986D5CF}" dt="2023-01-23T06:30:45.648" v="10216" actId="478"/>
          <ac:spMkLst>
            <pc:docMk/>
            <pc:sldMk cId="514593430" sldId="461"/>
            <ac:spMk id="4" creationId="{D6FC8E3E-422C-DDA8-8AEA-BAC629653399}"/>
          </ac:spMkLst>
        </pc:spChg>
        <pc:spChg chg="add del mod">
          <ac:chgData name="Matthieu De Mari" userId="dfb708c9-d8dc-439f-9a3b-c772bf4a311c" providerId="ADAL" clId="{0C574F24-0842-4510-AB61-4E12E986D5CF}" dt="2023-01-23T06:30:46.771" v="10217" actId="478"/>
          <ac:spMkLst>
            <pc:docMk/>
            <pc:sldMk cId="514593430" sldId="461"/>
            <ac:spMk id="5" creationId="{EF2E3817-E35F-3D10-6B6C-605683AB7D41}"/>
          </ac:spMkLst>
        </pc:spChg>
        <pc:spChg chg="add del mod">
          <ac:chgData name="Matthieu De Mari" userId="dfb708c9-d8dc-439f-9a3b-c772bf4a311c" providerId="ADAL" clId="{0C574F24-0842-4510-AB61-4E12E986D5CF}" dt="2023-01-23T06:31:07.381" v="10220" actId="478"/>
          <ac:spMkLst>
            <pc:docMk/>
            <pc:sldMk cId="514593430" sldId="461"/>
            <ac:spMk id="9" creationId="{F7F9E65F-F2BD-0074-3629-DC42AAB2F13F}"/>
          </ac:spMkLst>
        </pc:spChg>
        <pc:spChg chg="add mod">
          <ac:chgData name="Matthieu De Mari" userId="dfb708c9-d8dc-439f-9a3b-c772bf4a311c" providerId="ADAL" clId="{0C574F24-0842-4510-AB61-4E12E986D5CF}" dt="2023-01-23T06:31:44.574" v="10231" actId="1036"/>
          <ac:spMkLst>
            <pc:docMk/>
            <pc:sldMk cId="514593430" sldId="461"/>
            <ac:spMk id="10" creationId="{7C7C0750-C98E-E090-7550-A0818F035E30}"/>
          </ac:spMkLst>
        </pc:spChg>
        <pc:spChg chg="add mod">
          <ac:chgData name="Matthieu De Mari" userId="dfb708c9-d8dc-439f-9a3b-c772bf4a311c" providerId="ADAL" clId="{0C574F24-0842-4510-AB61-4E12E986D5CF}" dt="2023-01-23T06:32:10.170" v="10270" actId="1076"/>
          <ac:spMkLst>
            <pc:docMk/>
            <pc:sldMk cId="514593430" sldId="461"/>
            <ac:spMk id="11" creationId="{FC3B1AF6-3090-2218-738E-B02F4E0E9B29}"/>
          </ac:spMkLst>
        </pc:spChg>
        <pc:picChg chg="add mod">
          <ac:chgData name="Matthieu De Mari" userId="dfb708c9-d8dc-439f-9a3b-c772bf4a311c" providerId="ADAL" clId="{0C574F24-0842-4510-AB61-4E12E986D5CF}" dt="2023-01-23T06:31:09.070" v="10221" actId="1076"/>
          <ac:picMkLst>
            <pc:docMk/>
            <pc:sldMk cId="514593430" sldId="461"/>
            <ac:picMk id="7" creationId="{D7E91604-7848-5FE4-F070-8FDF1915E232}"/>
          </ac:picMkLst>
        </pc:picChg>
      </pc:sldChg>
      <pc:sldChg chg="modSp add mod">
        <pc:chgData name="Matthieu De Mari" userId="dfb708c9-d8dc-439f-9a3b-c772bf4a311c" providerId="ADAL" clId="{0C574F24-0842-4510-AB61-4E12E986D5CF}" dt="2023-01-23T06:32:29.399" v="10326" actId="1036"/>
        <pc:sldMkLst>
          <pc:docMk/>
          <pc:sldMk cId="505263223" sldId="462"/>
        </pc:sldMkLst>
        <pc:spChg chg="mod">
          <ac:chgData name="Matthieu De Mari" userId="dfb708c9-d8dc-439f-9a3b-c772bf4a311c" providerId="ADAL" clId="{0C574F24-0842-4510-AB61-4E12E986D5CF}" dt="2023-01-23T06:32:29.399" v="10326" actId="1036"/>
          <ac:spMkLst>
            <pc:docMk/>
            <pc:sldMk cId="505263223" sldId="462"/>
            <ac:spMk id="10" creationId="{7C7C0750-C98E-E090-7550-A0818F035E30}"/>
          </ac:spMkLst>
        </pc:spChg>
        <pc:spChg chg="mod">
          <ac:chgData name="Matthieu De Mari" userId="dfb708c9-d8dc-439f-9a3b-c772bf4a311c" providerId="ADAL" clId="{0C574F24-0842-4510-AB61-4E12E986D5CF}" dt="2023-01-23T06:32:25.974" v="10325" actId="20577"/>
          <ac:spMkLst>
            <pc:docMk/>
            <pc:sldMk cId="505263223" sldId="462"/>
            <ac:spMk id="11" creationId="{FC3B1AF6-3090-2218-738E-B02F4E0E9B29}"/>
          </ac:spMkLst>
        </pc:spChg>
      </pc:sldChg>
      <pc:sldChg chg="addSp modSp add mod">
        <pc:chgData name="Matthieu De Mari" userId="dfb708c9-d8dc-439f-9a3b-c772bf4a311c" providerId="ADAL" clId="{0C574F24-0842-4510-AB61-4E12E986D5CF}" dt="2023-01-23T06:33:36.635" v="10431" actId="14100"/>
        <pc:sldMkLst>
          <pc:docMk/>
          <pc:sldMk cId="1454093558" sldId="463"/>
        </pc:sldMkLst>
        <pc:spChg chg="add mod">
          <ac:chgData name="Matthieu De Mari" userId="dfb708c9-d8dc-439f-9a3b-c772bf4a311c" providerId="ADAL" clId="{0C574F24-0842-4510-AB61-4E12E986D5CF}" dt="2023-01-23T06:33:24.377" v="10428" actId="14100"/>
          <ac:spMkLst>
            <pc:docMk/>
            <pc:sldMk cId="1454093558" sldId="463"/>
            <ac:spMk id="2" creationId="{29618B4C-3D7E-4A8D-719B-D6141BD09102}"/>
          </ac:spMkLst>
        </pc:spChg>
        <pc:spChg chg="add mod">
          <ac:chgData name="Matthieu De Mari" userId="dfb708c9-d8dc-439f-9a3b-c772bf4a311c" providerId="ADAL" clId="{0C574F24-0842-4510-AB61-4E12E986D5CF}" dt="2023-01-23T06:33:36.635" v="10431" actId="14100"/>
          <ac:spMkLst>
            <pc:docMk/>
            <pc:sldMk cId="1454093558" sldId="463"/>
            <ac:spMk id="3" creationId="{D2F658F2-791D-2112-EEDF-CC260FD808E1}"/>
          </ac:spMkLst>
        </pc:spChg>
        <pc:spChg chg="mod">
          <ac:chgData name="Matthieu De Mari" userId="dfb708c9-d8dc-439f-9a3b-c772bf4a311c" providerId="ADAL" clId="{0C574F24-0842-4510-AB61-4E12E986D5CF}" dt="2023-01-23T06:32:45.656" v="10351" actId="14100"/>
          <ac:spMkLst>
            <pc:docMk/>
            <pc:sldMk cId="1454093558" sldId="463"/>
            <ac:spMk id="10" creationId="{7C7C0750-C98E-E090-7550-A0818F035E30}"/>
          </ac:spMkLst>
        </pc:spChg>
        <pc:spChg chg="mod">
          <ac:chgData name="Matthieu De Mari" userId="dfb708c9-d8dc-439f-9a3b-c772bf4a311c" providerId="ADAL" clId="{0C574F24-0842-4510-AB61-4E12E986D5CF}" dt="2023-01-23T06:33:09.018" v="10423" actId="20577"/>
          <ac:spMkLst>
            <pc:docMk/>
            <pc:sldMk cId="1454093558" sldId="463"/>
            <ac:spMk id="11" creationId="{FC3B1AF6-3090-2218-738E-B02F4E0E9B29}"/>
          </ac:spMkLst>
        </pc:spChg>
      </pc:sldChg>
      <pc:sldChg chg="delSp modSp add mod">
        <pc:chgData name="Matthieu De Mari" userId="dfb708c9-d8dc-439f-9a3b-c772bf4a311c" providerId="ADAL" clId="{0C574F24-0842-4510-AB61-4E12E986D5CF}" dt="2023-01-23T06:34:08.198" v="10491" actId="478"/>
        <pc:sldMkLst>
          <pc:docMk/>
          <pc:sldMk cId="937951911" sldId="464"/>
        </pc:sldMkLst>
        <pc:spChg chg="del">
          <ac:chgData name="Matthieu De Mari" userId="dfb708c9-d8dc-439f-9a3b-c772bf4a311c" providerId="ADAL" clId="{0C574F24-0842-4510-AB61-4E12E986D5CF}" dt="2023-01-23T06:33:42.047" v="10433" actId="478"/>
          <ac:spMkLst>
            <pc:docMk/>
            <pc:sldMk cId="937951911" sldId="464"/>
            <ac:spMk id="2" creationId="{29618B4C-3D7E-4A8D-719B-D6141BD09102}"/>
          </ac:spMkLst>
        </pc:spChg>
        <pc:spChg chg="del">
          <ac:chgData name="Matthieu De Mari" userId="dfb708c9-d8dc-439f-9a3b-c772bf4a311c" providerId="ADAL" clId="{0C574F24-0842-4510-AB61-4E12E986D5CF}" dt="2023-01-23T06:34:08.198" v="10491" actId="478"/>
          <ac:spMkLst>
            <pc:docMk/>
            <pc:sldMk cId="937951911" sldId="464"/>
            <ac:spMk id="3" creationId="{D2F658F2-791D-2112-EEDF-CC260FD808E1}"/>
          </ac:spMkLst>
        </pc:spChg>
        <pc:spChg chg="mod">
          <ac:chgData name="Matthieu De Mari" userId="dfb708c9-d8dc-439f-9a3b-c772bf4a311c" providerId="ADAL" clId="{0C574F24-0842-4510-AB61-4E12E986D5CF}" dt="2023-01-23T06:33:53.885" v="10437" actId="14100"/>
          <ac:spMkLst>
            <pc:docMk/>
            <pc:sldMk cId="937951911" sldId="464"/>
            <ac:spMk id="10" creationId="{7C7C0750-C98E-E090-7550-A0818F035E30}"/>
          </ac:spMkLst>
        </pc:spChg>
        <pc:spChg chg="mod">
          <ac:chgData name="Matthieu De Mari" userId="dfb708c9-d8dc-439f-9a3b-c772bf4a311c" providerId="ADAL" clId="{0C574F24-0842-4510-AB61-4E12E986D5CF}" dt="2023-01-23T06:34:05.409" v="10490" actId="20577"/>
          <ac:spMkLst>
            <pc:docMk/>
            <pc:sldMk cId="937951911" sldId="464"/>
            <ac:spMk id="11" creationId="{FC3B1AF6-3090-2218-738E-B02F4E0E9B29}"/>
          </ac:spMkLst>
        </pc:spChg>
      </pc:sldChg>
      <pc:sldChg chg="modSp add mod">
        <pc:chgData name="Matthieu De Mari" userId="dfb708c9-d8dc-439f-9a3b-c772bf4a311c" providerId="ADAL" clId="{0C574F24-0842-4510-AB61-4E12E986D5CF}" dt="2023-01-23T06:34:54.155" v="10572" actId="1076"/>
        <pc:sldMkLst>
          <pc:docMk/>
          <pc:sldMk cId="4090459440" sldId="465"/>
        </pc:sldMkLst>
        <pc:spChg chg="mod">
          <ac:chgData name="Matthieu De Mari" userId="dfb708c9-d8dc-439f-9a3b-c772bf4a311c" providerId="ADAL" clId="{0C574F24-0842-4510-AB61-4E12E986D5CF}" dt="2023-01-23T06:34:31.487" v="10495" actId="14100"/>
          <ac:spMkLst>
            <pc:docMk/>
            <pc:sldMk cId="4090459440" sldId="465"/>
            <ac:spMk id="10" creationId="{7C7C0750-C98E-E090-7550-A0818F035E30}"/>
          </ac:spMkLst>
        </pc:spChg>
        <pc:spChg chg="mod">
          <ac:chgData name="Matthieu De Mari" userId="dfb708c9-d8dc-439f-9a3b-c772bf4a311c" providerId="ADAL" clId="{0C574F24-0842-4510-AB61-4E12E986D5CF}" dt="2023-01-23T06:34:54.155" v="10572" actId="1076"/>
          <ac:spMkLst>
            <pc:docMk/>
            <pc:sldMk cId="4090459440" sldId="465"/>
            <ac:spMk id="11" creationId="{FC3B1AF6-3090-2218-738E-B02F4E0E9B29}"/>
          </ac:spMkLst>
        </pc:spChg>
      </pc:sldChg>
      <pc:sldChg chg="addSp modSp add mod">
        <pc:chgData name="Matthieu De Mari" userId="dfb708c9-d8dc-439f-9a3b-c772bf4a311c" providerId="ADAL" clId="{0C574F24-0842-4510-AB61-4E12E986D5CF}" dt="2023-01-23T06:35:43.633" v="10692" actId="1076"/>
        <pc:sldMkLst>
          <pc:docMk/>
          <pc:sldMk cId="1662747536" sldId="466"/>
        </pc:sldMkLst>
        <pc:spChg chg="add mod">
          <ac:chgData name="Matthieu De Mari" userId="dfb708c9-d8dc-439f-9a3b-c772bf4a311c" providerId="ADAL" clId="{0C574F24-0842-4510-AB61-4E12E986D5CF}" dt="2023-01-23T06:35:31.045" v="10637" actId="14100"/>
          <ac:spMkLst>
            <pc:docMk/>
            <pc:sldMk cId="1662747536" sldId="466"/>
            <ac:spMk id="2" creationId="{D9478039-E7A1-F51E-4DBC-D6C35F4BE739}"/>
          </ac:spMkLst>
        </pc:spChg>
        <pc:spChg chg="mod">
          <ac:chgData name="Matthieu De Mari" userId="dfb708c9-d8dc-439f-9a3b-c772bf4a311c" providerId="ADAL" clId="{0C574F24-0842-4510-AB61-4E12E986D5CF}" dt="2023-01-23T06:35:03.397" v="10574" actId="14100"/>
          <ac:spMkLst>
            <pc:docMk/>
            <pc:sldMk cId="1662747536" sldId="466"/>
            <ac:spMk id="10" creationId="{7C7C0750-C98E-E090-7550-A0818F035E30}"/>
          </ac:spMkLst>
        </pc:spChg>
        <pc:spChg chg="mod">
          <ac:chgData name="Matthieu De Mari" userId="dfb708c9-d8dc-439f-9a3b-c772bf4a311c" providerId="ADAL" clId="{0C574F24-0842-4510-AB61-4E12E986D5CF}" dt="2023-01-23T06:35:43.633" v="10692" actId="1076"/>
          <ac:spMkLst>
            <pc:docMk/>
            <pc:sldMk cId="1662747536" sldId="466"/>
            <ac:spMk id="11" creationId="{FC3B1AF6-3090-2218-738E-B02F4E0E9B29}"/>
          </ac:spMkLst>
        </pc:spChg>
        <pc:picChg chg="mod">
          <ac:chgData name="Matthieu De Mari" userId="dfb708c9-d8dc-439f-9a3b-c772bf4a311c" providerId="ADAL" clId="{0C574F24-0842-4510-AB61-4E12E986D5CF}" dt="2023-01-23T06:35:23.518" v="10634" actId="1076"/>
          <ac:picMkLst>
            <pc:docMk/>
            <pc:sldMk cId="1662747536" sldId="466"/>
            <ac:picMk id="7" creationId="{D7E91604-7848-5FE4-F070-8FDF1915E232}"/>
          </ac:picMkLst>
        </pc:picChg>
      </pc:sldChg>
      <pc:sldChg chg="delSp modSp add mod">
        <pc:chgData name="Matthieu De Mari" userId="dfb708c9-d8dc-439f-9a3b-c772bf4a311c" providerId="ADAL" clId="{0C574F24-0842-4510-AB61-4E12E986D5CF}" dt="2023-01-23T06:36:21.053" v="10804" actId="1076"/>
        <pc:sldMkLst>
          <pc:docMk/>
          <pc:sldMk cId="3978195590" sldId="467"/>
        </pc:sldMkLst>
        <pc:spChg chg="del">
          <ac:chgData name="Matthieu De Mari" userId="dfb708c9-d8dc-439f-9a3b-c772bf4a311c" providerId="ADAL" clId="{0C574F24-0842-4510-AB61-4E12E986D5CF}" dt="2023-01-23T06:35:48.412" v="10694" actId="478"/>
          <ac:spMkLst>
            <pc:docMk/>
            <pc:sldMk cId="3978195590" sldId="467"/>
            <ac:spMk id="2" creationId="{D9478039-E7A1-F51E-4DBC-D6C35F4BE739}"/>
          </ac:spMkLst>
        </pc:spChg>
        <pc:spChg chg="mod">
          <ac:chgData name="Matthieu De Mari" userId="dfb708c9-d8dc-439f-9a3b-c772bf4a311c" providerId="ADAL" clId="{0C574F24-0842-4510-AB61-4E12E986D5CF}" dt="2023-01-23T06:35:54.469" v="10697" actId="14100"/>
          <ac:spMkLst>
            <pc:docMk/>
            <pc:sldMk cId="3978195590" sldId="467"/>
            <ac:spMk id="10" creationId="{7C7C0750-C98E-E090-7550-A0818F035E30}"/>
          </ac:spMkLst>
        </pc:spChg>
        <pc:spChg chg="mod">
          <ac:chgData name="Matthieu De Mari" userId="dfb708c9-d8dc-439f-9a3b-c772bf4a311c" providerId="ADAL" clId="{0C574F24-0842-4510-AB61-4E12E986D5CF}" dt="2023-01-23T06:36:21.053" v="10804" actId="1076"/>
          <ac:spMkLst>
            <pc:docMk/>
            <pc:sldMk cId="3978195590" sldId="467"/>
            <ac:spMk id="11" creationId="{FC3B1AF6-3090-2218-738E-B02F4E0E9B29}"/>
          </ac:spMkLst>
        </pc:spChg>
      </pc:sldChg>
      <pc:sldChg chg="addSp delSp modSp add mod">
        <pc:chgData name="Matthieu De Mari" userId="dfb708c9-d8dc-439f-9a3b-c772bf4a311c" providerId="ADAL" clId="{0C574F24-0842-4510-AB61-4E12E986D5CF}" dt="2023-01-23T06:36:50.921" v="10810" actId="14100"/>
        <pc:sldMkLst>
          <pc:docMk/>
          <pc:sldMk cId="702540134" sldId="468"/>
        </pc:sldMkLst>
        <pc:spChg chg="del">
          <ac:chgData name="Matthieu De Mari" userId="dfb708c9-d8dc-439f-9a3b-c772bf4a311c" providerId="ADAL" clId="{0C574F24-0842-4510-AB61-4E12E986D5CF}" dt="2023-01-23T06:36:46.215" v="10807" actId="478"/>
          <ac:spMkLst>
            <pc:docMk/>
            <pc:sldMk cId="702540134" sldId="468"/>
            <ac:spMk id="10" creationId="{7C7C0750-C98E-E090-7550-A0818F035E30}"/>
          </ac:spMkLst>
        </pc:spChg>
        <pc:spChg chg="del">
          <ac:chgData name="Matthieu De Mari" userId="dfb708c9-d8dc-439f-9a3b-c772bf4a311c" providerId="ADAL" clId="{0C574F24-0842-4510-AB61-4E12E986D5CF}" dt="2023-01-23T06:36:46.215" v="10807" actId="478"/>
          <ac:spMkLst>
            <pc:docMk/>
            <pc:sldMk cId="702540134" sldId="468"/>
            <ac:spMk id="11" creationId="{FC3B1AF6-3090-2218-738E-B02F4E0E9B29}"/>
          </ac:spMkLst>
        </pc:spChg>
        <pc:picChg chg="add mod">
          <ac:chgData name="Matthieu De Mari" userId="dfb708c9-d8dc-439f-9a3b-c772bf4a311c" providerId="ADAL" clId="{0C574F24-0842-4510-AB61-4E12E986D5CF}" dt="2023-01-23T06:36:50.921" v="10810" actId="14100"/>
          <ac:picMkLst>
            <pc:docMk/>
            <pc:sldMk cId="702540134" sldId="468"/>
            <ac:picMk id="3" creationId="{BBE87949-550A-D0E5-CC85-0CF24E3FCA13}"/>
          </ac:picMkLst>
        </pc:picChg>
        <pc:picChg chg="del">
          <ac:chgData name="Matthieu De Mari" userId="dfb708c9-d8dc-439f-9a3b-c772bf4a311c" providerId="ADAL" clId="{0C574F24-0842-4510-AB61-4E12E986D5CF}" dt="2023-01-23T06:36:45.064" v="10806" actId="478"/>
          <ac:picMkLst>
            <pc:docMk/>
            <pc:sldMk cId="702540134" sldId="468"/>
            <ac:picMk id="7" creationId="{D7E91604-7848-5FE4-F070-8FDF1915E232}"/>
          </ac:picMkLst>
        </pc:picChg>
      </pc:sldChg>
      <pc:sldChg chg="addSp delSp add mod">
        <pc:chgData name="Matthieu De Mari" userId="dfb708c9-d8dc-439f-9a3b-c772bf4a311c" providerId="ADAL" clId="{0C574F24-0842-4510-AB61-4E12E986D5CF}" dt="2023-01-23T06:37:42.197" v="10813" actId="22"/>
        <pc:sldMkLst>
          <pc:docMk/>
          <pc:sldMk cId="3574121588" sldId="469"/>
        </pc:sldMkLst>
        <pc:picChg chg="del">
          <ac:chgData name="Matthieu De Mari" userId="dfb708c9-d8dc-439f-9a3b-c772bf4a311c" providerId="ADAL" clId="{0C574F24-0842-4510-AB61-4E12E986D5CF}" dt="2023-01-23T06:36:55.081" v="10812" actId="478"/>
          <ac:picMkLst>
            <pc:docMk/>
            <pc:sldMk cId="3574121588" sldId="469"/>
            <ac:picMk id="3" creationId="{BBE87949-550A-D0E5-CC85-0CF24E3FCA13}"/>
          </ac:picMkLst>
        </pc:picChg>
        <pc:picChg chg="add">
          <ac:chgData name="Matthieu De Mari" userId="dfb708c9-d8dc-439f-9a3b-c772bf4a311c" providerId="ADAL" clId="{0C574F24-0842-4510-AB61-4E12E986D5CF}" dt="2023-01-23T06:37:42.197" v="10813" actId="22"/>
          <ac:picMkLst>
            <pc:docMk/>
            <pc:sldMk cId="3574121588" sldId="469"/>
            <ac:picMk id="4" creationId="{584C8B15-6006-5D3F-3D0C-729B3BF4D2A1}"/>
          </ac:picMkLst>
        </pc:picChg>
      </pc:sldChg>
      <pc:sldChg chg="addSp delSp modSp add mod chgLayout">
        <pc:chgData name="Matthieu De Mari" userId="dfb708c9-d8dc-439f-9a3b-c772bf4a311c" providerId="ADAL" clId="{0C574F24-0842-4510-AB61-4E12E986D5CF}" dt="2023-01-23T06:38:42.648" v="10956" actId="1076"/>
        <pc:sldMkLst>
          <pc:docMk/>
          <pc:sldMk cId="4234188287" sldId="470"/>
        </pc:sldMkLst>
        <pc:spChg chg="add mod">
          <ac:chgData name="Matthieu De Mari" userId="dfb708c9-d8dc-439f-9a3b-c772bf4a311c" providerId="ADAL" clId="{0C574F24-0842-4510-AB61-4E12E986D5CF}" dt="2023-01-23T06:38:14.591" v="10847" actId="20577"/>
          <ac:spMkLst>
            <pc:docMk/>
            <pc:sldMk cId="4234188287" sldId="470"/>
            <ac:spMk id="2" creationId="{90C2D68B-35F6-3B34-9E39-F210E35E0EA1}"/>
          </ac:spMkLst>
        </pc:spChg>
        <pc:spChg chg="add mod">
          <ac:chgData name="Matthieu De Mari" userId="dfb708c9-d8dc-439f-9a3b-c772bf4a311c" providerId="ADAL" clId="{0C574F24-0842-4510-AB61-4E12E986D5CF}" dt="2023-01-23T06:38:33.783" v="10950" actId="5793"/>
          <ac:spMkLst>
            <pc:docMk/>
            <pc:sldMk cId="4234188287" sldId="470"/>
            <ac:spMk id="3" creationId="{71F22B87-451A-08A2-1021-B8B6CA607DEA}"/>
          </ac:spMkLst>
        </pc:spChg>
        <pc:picChg chg="del">
          <ac:chgData name="Matthieu De Mari" userId="dfb708c9-d8dc-439f-9a3b-c772bf4a311c" providerId="ADAL" clId="{0C574F24-0842-4510-AB61-4E12E986D5CF}" dt="2023-01-23T06:37:47.725" v="10815" actId="478"/>
          <ac:picMkLst>
            <pc:docMk/>
            <pc:sldMk cId="4234188287" sldId="470"/>
            <ac:picMk id="4" creationId="{584C8B15-6006-5D3F-3D0C-729B3BF4D2A1}"/>
          </ac:picMkLst>
        </pc:picChg>
        <pc:picChg chg="add mod">
          <ac:chgData name="Matthieu De Mari" userId="dfb708c9-d8dc-439f-9a3b-c772bf4a311c" providerId="ADAL" clId="{0C574F24-0842-4510-AB61-4E12E986D5CF}" dt="2023-01-23T06:38:42.648" v="10956" actId="1076"/>
          <ac:picMkLst>
            <pc:docMk/>
            <pc:sldMk cId="4234188287" sldId="470"/>
            <ac:picMk id="6" creationId="{DC4C4263-2E51-54B8-A031-D35E741D1408}"/>
          </ac:picMkLst>
        </pc:picChg>
      </pc:sldChg>
      <pc:sldChg chg="addSp delSp modSp add mod">
        <pc:chgData name="Matthieu De Mari" userId="dfb708c9-d8dc-439f-9a3b-c772bf4a311c" providerId="ADAL" clId="{0C574F24-0842-4510-AB61-4E12E986D5CF}" dt="2023-01-23T06:39:04.726" v="10963" actId="22"/>
        <pc:sldMkLst>
          <pc:docMk/>
          <pc:sldMk cId="3553295801" sldId="471"/>
        </pc:sldMkLst>
        <pc:spChg chg="del">
          <ac:chgData name="Matthieu De Mari" userId="dfb708c9-d8dc-439f-9a3b-c772bf4a311c" providerId="ADAL" clId="{0C574F24-0842-4510-AB61-4E12E986D5CF}" dt="2023-01-23T06:38:51.537" v="10960" actId="478"/>
          <ac:spMkLst>
            <pc:docMk/>
            <pc:sldMk cId="3553295801" sldId="471"/>
            <ac:spMk id="2" creationId="{90C2D68B-35F6-3B34-9E39-F210E35E0EA1}"/>
          </ac:spMkLst>
        </pc:spChg>
        <pc:spChg chg="del">
          <ac:chgData name="Matthieu De Mari" userId="dfb708c9-d8dc-439f-9a3b-c772bf4a311c" providerId="ADAL" clId="{0C574F24-0842-4510-AB61-4E12E986D5CF}" dt="2023-01-23T06:38:50.458" v="10959" actId="478"/>
          <ac:spMkLst>
            <pc:docMk/>
            <pc:sldMk cId="3553295801" sldId="471"/>
            <ac:spMk id="3" creationId="{71F22B87-451A-08A2-1021-B8B6CA607DEA}"/>
          </ac:spMkLst>
        </pc:spChg>
        <pc:spChg chg="add del mod">
          <ac:chgData name="Matthieu De Mari" userId="dfb708c9-d8dc-439f-9a3b-c772bf4a311c" providerId="ADAL" clId="{0C574F24-0842-4510-AB61-4E12E986D5CF}" dt="2023-01-23T06:38:53.516" v="10962" actId="478"/>
          <ac:spMkLst>
            <pc:docMk/>
            <pc:sldMk cId="3553295801" sldId="471"/>
            <ac:spMk id="5" creationId="{951CC9EE-E710-894C-F44B-CC5BE731E174}"/>
          </ac:spMkLst>
        </pc:spChg>
        <pc:spChg chg="add del mod">
          <ac:chgData name="Matthieu De Mari" userId="dfb708c9-d8dc-439f-9a3b-c772bf4a311c" providerId="ADAL" clId="{0C574F24-0842-4510-AB61-4E12E986D5CF}" dt="2023-01-23T06:38:52.638" v="10961" actId="478"/>
          <ac:spMkLst>
            <pc:docMk/>
            <pc:sldMk cId="3553295801" sldId="471"/>
            <ac:spMk id="8" creationId="{DBE44C5A-EA01-A2E2-F20B-CF5E878F28C9}"/>
          </ac:spMkLst>
        </pc:spChg>
        <pc:picChg chg="del">
          <ac:chgData name="Matthieu De Mari" userId="dfb708c9-d8dc-439f-9a3b-c772bf4a311c" providerId="ADAL" clId="{0C574F24-0842-4510-AB61-4E12E986D5CF}" dt="2023-01-23T06:38:47.396" v="10958" actId="478"/>
          <ac:picMkLst>
            <pc:docMk/>
            <pc:sldMk cId="3553295801" sldId="471"/>
            <ac:picMk id="6" creationId="{DC4C4263-2E51-54B8-A031-D35E741D1408}"/>
          </ac:picMkLst>
        </pc:picChg>
        <pc:picChg chg="add">
          <ac:chgData name="Matthieu De Mari" userId="dfb708c9-d8dc-439f-9a3b-c772bf4a311c" providerId="ADAL" clId="{0C574F24-0842-4510-AB61-4E12E986D5CF}" dt="2023-01-23T06:39:04.726" v="10963" actId="22"/>
          <ac:picMkLst>
            <pc:docMk/>
            <pc:sldMk cId="3553295801" sldId="471"/>
            <ac:picMk id="10" creationId="{A67394B3-4C7E-264C-370D-947E977E9F46}"/>
          </ac:picMkLst>
        </pc:picChg>
      </pc:sldChg>
      <pc:sldChg chg="addSp delSp modSp new mod modClrScheme chgLayout">
        <pc:chgData name="Matthieu De Mari" userId="dfb708c9-d8dc-439f-9a3b-c772bf4a311c" providerId="ADAL" clId="{0C574F24-0842-4510-AB61-4E12E986D5CF}" dt="2023-01-23T06:41:08.233" v="11270" actId="113"/>
        <pc:sldMkLst>
          <pc:docMk/>
          <pc:sldMk cId="2072133245" sldId="472"/>
        </pc:sldMkLst>
        <pc:spChg chg="mod ord">
          <ac:chgData name="Matthieu De Mari" userId="dfb708c9-d8dc-439f-9a3b-c772bf4a311c" providerId="ADAL" clId="{0C574F24-0842-4510-AB61-4E12E986D5CF}" dt="2023-01-23T06:40:52.384" v="11257" actId="700"/>
          <ac:spMkLst>
            <pc:docMk/>
            <pc:sldMk cId="2072133245" sldId="472"/>
            <ac:spMk id="2" creationId="{4BB25830-53E6-084F-C939-FF283C0C7707}"/>
          </ac:spMkLst>
        </pc:spChg>
        <pc:spChg chg="del mod ord">
          <ac:chgData name="Matthieu De Mari" userId="dfb708c9-d8dc-439f-9a3b-c772bf4a311c" providerId="ADAL" clId="{0C574F24-0842-4510-AB61-4E12E986D5CF}" dt="2023-01-23T06:39:32.851" v="11001" actId="700"/>
          <ac:spMkLst>
            <pc:docMk/>
            <pc:sldMk cId="2072133245" sldId="472"/>
            <ac:spMk id="3" creationId="{8117A383-D93E-D74A-AA8A-377F01E462ED}"/>
          </ac:spMkLst>
        </pc:spChg>
        <pc:spChg chg="add mod ord">
          <ac:chgData name="Matthieu De Mari" userId="dfb708c9-d8dc-439f-9a3b-c772bf4a311c" providerId="ADAL" clId="{0C574F24-0842-4510-AB61-4E12E986D5CF}" dt="2023-01-23T06:41:08.233" v="11270" actId="113"/>
          <ac:spMkLst>
            <pc:docMk/>
            <pc:sldMk cId="2072133245" sldId="472"/>
            <ac:spMk id="4" creationId="{C5B59CD9-14A1-20FA-6AC6-9BDA7E169C7B}"/>
          </ac:spMkLst>
        </pc:spChg>
        <pc:spChg chg="add del mod ord">
          <ac:chgData name="Matthieu De Mari" userId="dfb708c9-d8dc-439f-9a3b-c772bf4a311c" providerId="ADAL" clId="{0C574F24-0842-4510-AB61-4E12E986D5CF}" dt="2023-01-23T06:40:21.943" v="11135" actId="478"/>
          <ac:spMkLst>
            <pc:docMk/>
            <pc:sldMk cId="2072133245" sldId="472"/>
            <ac:spMk id="5" creationId="{16492D5B-0A3B-B244-5357-8F8CD0ED904E}"/>
          </ac:spMkLst>
        </pc:spChg>
        <pc:picChg chg="add mod">
          <ac:chgData name="Matthieu De Mari" userId="dfb708c9-d8dc-439f-9a3b-c772bf4a311c" providerId="ADAL" clId="{0C574F24-0842-4510-AB61-4E12E986D5CF}" dt="2023-01-23T06:41:02.328" v="11268" actId="1038"/>
          <ac:picMkLst>
            <pc:docMk/>
            <pc:sldMk cId="2072133245" sldId="472"/>
            <ac:picMk id="7" creationId="{9CC126B1-C5BF-DC38-9BBC-1FE0F11C3590}"/>
          </ac:picMkLst>
        </pc:picChg>
      </pc:sldChg>
      <pc:sldChg chg="addSp delSp modSp add mod">
        <pc:chgData name="Matthieu De Mari" userId="dfb708c9-d8dc-439f-9a3b-c772bf4a311c" providerId="ADAL" clId="{0C574F24-0842-4510-AB61-4E12E986D5CF}" dt="2023-01-23T06:44:08.443" v="11514" actId="1076"/>
        <pc:sldMkLst>
          <pc:docMk/>
          <pc:sldMk cId="2180749" sldId="473"/>
        </pc:sldMkLst>
        <pc:spChg chg="mod">
          <ac:chgData name="Matthieu De Mari" userId="dfb708c9-d8dc-439f-9a3b-c772bf4a311c" providerId="ADAL" clId="{0C574F24-0842-4510-AB61-4E12E986D5CF}" dt="2023-01-23T06:43:15.331" v="11296" actId="20577"/>
          <ac:spMkLst>
            <pc:docMk/>
            <pc:sldMk cId="2180749" sldId="473"/>
            <ac:spMk id="2" creationId="{4BB25830-53E6-084F-C939-FF283C0C7707}"/>
          </ac:spMkLst>
        </pc:spChg>
        <pc:spChg chg="mod">
          <ac:chgData name="Matthieu De Mari" userId="dfb708c9-d8dc-439f-9a3b-c772bf4a311c" providerId="ADAL" clId="{0C574F24-0842-4510-AB61-4E12E986D5CF}" dt="2023-01-23T06:43:55.968" v="11506" actId="20577"/>
          <ac:spMkLst>
            <pc:docMk/>
            <pc:sldMk cId="2180749" sldId="473"/>
            <ac:spMk id="4" creationId="{C5B59CD9-14A1-20FA-6AC6-9BDA7E169C7B}"/>
          </ac:spMkLst>
        </pc:spChg>
        <pc:picChg chg="add mod">
          <ac:chgData name="Matthieu De Mari" userId="dfb708c9-d8dc-439f-9a3b-c772bf4a311c" providerId="ADAL" clId="{0C574F24-0842-4510-AB61-4E12E986D5CF}" dt="2023-01-23T06:44:08.443" v="11514" actId="1076"/>
          <ac:picMkLst>
            <pc:docMk/>
            <pc:sldMk cId="2180749" sldId="473"/>
            <ac:picMk id="5" creationId="{74A25D5F-2F06-C1E2-91F0-1B6EE4E34A89}"/>
          </ac:picMkLst>
        </pc:picChg>
        <pc:picChg chg="del">
          <ac:chgData name="Matthieu De Mari" userId="dfb708c9-d8dc-439f-9a3b-c772bf4a311c" providerId="ADAL" clId="{0C574F24-0842-4510-AB61-4E12E986D5CF}" dt="2023-01-23T06:43:57.626" v="11507" actId="478"/>
          <ac:picMkLst>
            <pc:docMk/>
            <pc:sldMk cId="2180749" sldId="473"/>
            <ac:picMk id="7" creationId="{9CC126B1-C5BF-DC38-9BBC-1FE0F11C3590}"/>
          </ac:picMkLst>
        </pc:picChg>
      </pc:sldChg>
      <pc:sldChg chg="modSp add mod">
        <pc:chgData name="Matthieu De Mari" userId="dfb708c9-d8dc-439f-9a3b-c772bf4a311c" providerId="ADAL" clId="{0C574F24-0842-4510-AB61-4E12E986D5CF}" dt="2023-01-23T06:55:36.754" v="12330" actId="20577"/>
        <pc:sldMkLst>
          <pc:docMk/>
          <pc:sldMk cId="2981077995" sldId="474"/>
        </pc:sldMkLst>
        <pc:spChg chg="mod">
          <ac:chgData name="Matthieu De Mari" userId="dfb708c9-d8dc-439f-9a3b-c772bf4a311c" providerId="ADAL" clId="{0C574F24-0842-4510-AB61-4E12E986D5CF}" dt="2023-01-23T06:45:43.691" v="11611"/>
          <ac:spMkLst>
            <pc:docMk/>
            <pc:sldMk cId="2981077995" sldId="474"/>
            <ac:spMk id="2" creationId="{A51540BB-97C7-1060-F5DD-F4A4417D2522}"/>
          </ac:spMkLst>
        </pc:spChg>
        <pc:spChg chg="mod">
          <ac:chgData name="Matthieu De Mari" userId="dfb708c9-d8dc-439f-9a3b-c772bf4a311c" providerId="ADAL" clId="{0C574F24-0842-4510-AB61-4E12E986D5CF}" dt="2023-01-23T06:55:36.754" v="12330" actId="20577"/>
          <ac:spMkLst>
            <pc:docMk/>
            <pc:sldMk cId="2981077995" sldId="474"/>
            <ac:spMk id="3" creationId="{09ACEEFD-8460-F540-F80C-BEACC2297773}"/>
          </ac:spMkLst>
        </pc:spChg>
        <pc:picChg chg="mod">
          <ac:chgData name="Matthieu De Mari" userId="dfb708c9-d8dc-439f-9a3b-c772bf4a311c" providerId="ADAL" clId="{0C574F24-0842-4510-AB61-4E12E986D5CF}" dt="2023-01-23T06:45:49.519" v="11613" actId="1076"/>
          <ac:picMkLst>
            <pc:docMk/>
            <pc:sldMk cId="2981077995" sldId="474"/>
            <ac:picMk id="7" creationId="{1CB63BDA-2C16-D522-FEAB-CECFC3D0BD1C}"/>
          </ac:picMkLst>
        </pc:picChg>
      </pc:sldChg>
      <pc:sldChg chg="delSp modSp add mod modClrScheme chgLayout">
        <pc:chgData name="Matthieu De Mari" userId="dfb708c9-d8dc-439f-9a3b-c772bf4a311c" providerId="ADAL" clId="{0C574F24-0842-4510-AB61-4E12E986D5CF}" dt="2023-01-23T06:55:55.128" v="12347" actId="20577"/>
        <pc:sldMkLst>
          <pc:docMk/>
          <pc:sldMk cId="3169960838" sldId="475"/>
        </pc:sldMkLst>
        <pc:spChg chg="mod ord">
          <ac:chgData name="Matthieu De Mari" userId="dfb708c9-d8dc-439f-9a3b-c772bf4a311c" providerId="ADAL" clId="{0C574F24-0842-4510-AB61-4E12E986D5CF}" dt="2023-01-23T06:48:49.869" v="12035" actId="700"/>
          <ac:spMkLst>
            <pc:docMk/>
            <pc:sldMk cId="3169960838" sldId="475"/>
            <ac:spMk id="2" creationId="{A51540BB-97C7-1060-F5DD-F4A4417D2522}"/>
          </ac:spMkLst>
        </pc:spChg>
        <pc:spChg chg="mod ord">
          <ac:chgData name="Matthieu De Mari" userId="dfb708c9-d8dc-439f-9a3b-c772bf4a311c" providerId="ADAL" clId="{0C574F24-0842-4510-AB61-4E12E986D5CF}" dt="2023-01-23T06:55:55.128" v="12347" actId="20577"/>
          <ac:spMkLst>
            <pc:docMk/>
            <pc:sldMk cId="3169960838" sldId="475"/>
            <ac:spMk id="3" creationId="{09ACEEFD-8460-F540-F80C-BEACC2297773}"/>
          </ac:spMkLst>
        </pc:spChg>
        <pc:picChg chg="del">
          <ac:chgData name="Matthieu De Mari" userId="dfb708c9-d8dc-439f-9a3b-c772bf4a311c" providerId="ADAL" clId="{0C574F24-0842-4510-AB61-4E12E986D5CF}" dt="2023-01-23T06:48:45.306" v="12034" actId="478"/>
          <ac:picMkLst>
            <pc:docMk/>
            <pc:sldMk cId="3169960838" sldId="475"/>
            <ac:picMk id="5" creationId="{E79A8FF2-797D-AB75-C449-F1D7351E6F54}"/>
          </ac:picMkLst>
        </pc:picChg>
        <pc:picChg chg="del">
          <ac:chgData name="Matthieu De Mari" userId="dfb708c9-d8dc-439f-9a3b-c772bf4a311c" providerId="ADAL" clId="{0C574F24-0842-4510-AB61-4E12E986D5CF}" dt="2023-01-23T06:48:44.638" v="12033" actId="478"/>
          <ac:picMkLst>
            <pc:docMk/>
            <pc:sldMk cId="3169960838" sldId="475"/>
            <ac:picMk id="6" creationId="{53866A6C-7EA3-A159-D0EE-01B47AA95425}"/>
          </ac:picMkLst>
        </pc:picChg>
        <pc:picChg chg="del">
          <ac:chgData name="Matthieu De Mari" userId="dfb708c9-d8dc-439f-9a3b-c772bf4a311c" providerId="ADAL" clId="{0C574F24-0842-4510-AB61-4E12E986D5CF}" dt="2023-01-23T06:48:44.416" v="12032" actId="478"/>
          <ac:picMkLst>
            <pc:docMk/>
            <pc:sldMk cId="3169960838" sldId="475"/>
            <ac:picMk id="7" creationId="{1CB63BDA-2C16-D522-FEAB-CECFC3D0BD1C}"/>
          </ac:picMkLst>
        </pc:picChg>
      </pc:sldChg>
      <pc:sldChg chg="modSp add mod">
        <pc:chgData name="Matthieu De Mari" userId="dfb708c9-d8dc-439f-9a3b-c772bf4a311c" providerId="ADAL" clId="{0C574F24-0842-4510-AB61-4E12E986D5CF}" dt="2023-01-23T06:57:08.775" v="12468" actId="113"/>
        <pc:sldMkLst>
          <pc:docMk/>
          <pc:sldMk cId="1739226965" sldId="476"/>
        </pc:sldMkLst>
        <pc:spChg chg="mod">
          <ac:chgData name="Matthieu De Mari" userId="dfb708c9-d8dc-439f-9a3b-c772bf4a311c" providerId="ADAL" clId="{0C574F24-0842-4510-AB61-4E12E986D5CF}" dt="2023-01-23T06:57:08.775" v="12468" actId="113"/>
          <ac:spMkLst>
            <pc:docMk/>
            <pc:sldMk cId="1739226965" sldId="476"/>
            <ac:spMk id="3" creationId="{09ACEEFD-8460-F540-F80C-BEACC2297773}"/>
          </ac:spMkLst>
        </pc:spChg>
      </pc:sldChg>
      <pc:sldChg chg="modSp add mod">
        <pc:chgData name="Matthieu De Mari" userId="dfb708c9-d8dc-439f-9a3b-c772bf4a311c" providerId="ADAL" clId="{0C574F24-0842-4510-AB61-4E12E986D5CF}" dt="2023-01-25T00:57:58.176" v="24582" actId="113"/>
        <pc:sldMkLst>
          <pc:docMk/>
          <pc:sldMk cId="1268927889" sldId="477"/>
        </pc:sldMkLst>
        <pc:spChg chg="mod">
          <ac:chgData name="Matthieu De Mari" userId="dfb708c9-d8dc-439f-9a3b-c772bf4a311c" providerId="ADAL" clId="{0C574F24-0842-4510-AB61-4E12E986D5CF}" dt="2023-01-25T00:57:58.176" v="24582" actId="113"/>
          <ac:spMkLst>
            <pc:docMk/>
            <pc:sldMk cId="1268927889" sldId="477"/>
            <ac:spMk id="3" creationId="{09ACEEFD-8460-F540-F80C-BEACC2297773}"/>
          </ac:spMkLst>
        </pc:spChg>
      </pc:sldChg>
      <pc:sldChg chg="modSp add mod">
        <pc:chgData name="Matthieu De Mari" userId="dfb708c9-d8dc-439f-9a3b-c772bf4a311c" providerId="ADAL" clId="{0C574F24-0842-4510-AB61-4E12E986D5CF}" dt="2023-01-23T07:02:01.200" v="12960" actId="27636"/>
        <pc:sldMkLst>
          <pc:docMk/>
          <pc:sldMk cId="4248348938" sldId="478"/>
        </pc:sldMkLst>
        <pc:spChg chg="mod">
          <ac:chgData name="Matthieu De Mari" userId="dfb708c9-d8dc-439f-9a3b-c772bf4a311c" providerId="ADAL" clId="{0C574F24-0842-4510-AB61-4E12E986D5CF}" dt="2023-01-23T07:00:05.677" v="12830" actId="20577"/>
          <ac:spMkLst>
            <pc:docMk/>
            <pc:sldMk cId="4248348938" sldId="478"/>
            <ac:spMk id="2" creationId="{A51540BB-97C7-1060-F5DD-F4A4417D2522}"/>
          </ac:spMkLst>
        </pc:spChg>
        <pc:spChg chg="mod">
          <ac:chgData name="Matthieu De Mari" userId="dfb708c9-d8dc-439f-9a3b-c772bf4a311c" providerId="ADAL" clId="{0C574F24-0842-4510-AB61-4E12E986D5CF}" dt="2023-01-23T07:02:01.200" v="12960" actId="27636"/>
          <ac:spMkLst>
            <pc:docMk/>
            <pc:sldMk cId="4248348938" sldId="478"/>
            <ac:spMk id="3" creationId="{09ACEEFD-8460-F540-F80C-BEACC2297773}"/>
          </ac:spMkLst>
        </pc:spChg>
      </pc:sldChg>
      <pc:sldChg chg="addSp delSp modSp add mod modClrScheme chgLayout">
        <pc:chgData name="Matthieu De Mari" userId="dfb708c9-d8dc-439f-9a3b-c772bf4a311c" providerId="ADAL" clId="{0C574F24-0842-4510-AB61-4E12E986D5CF}" dt="2023-01-23T07:05:29.629" v="13170" actId="12"/>
        <pc:sldMkLst>
          <pc:docMk/>
          <pc:sldMk cId="654638605" sldId="479"/>
        </pc:sldMkLst>
        <pc:spChg chg="mod ord">
          <ac:chgData name="Matthieu De Mari" userId="dfb708c9-d8dc-439f-9a3b-c772bf4a311c" providerId="ADAL" clId="{0C574F24-0842-4510-AB61-4E12E986D5CF}" dt="2023-01-23T07:03:18.894" v="13037" actId="700"/>
          <ac:spMkLst>
            <pc:docMk/>
            <pc:sldMk cId="654638605" sldId="479"/>
            <ac:spMk id="2" creationId="{A51540BB-97C7-1060-F5DD-F4A4417D2522}"/>
          </ac:spMkLst>
        </pc:spChg>
        <pc:spChg chg="mod ord">
          <ac:chgData name="Matthieu De Mari" userId="dfb708c9-d8dc-439f-9a3b-c772bf4a311c" providerId="ADAL" clId="{0C574F24-0842-4510-AB61-4E12E986D5CF}" dt="2023-01-23T07:05:29.629" v="13170" actId="12"/>
          <ac:spMkLst>
            <pc:docMk/>
            <pc:sldMk cId="654638605" sldId="479"/>
            <ac:spMk id="3" creationId="{09ACEEFD-8460-F540-F80C-BEACC2297773}"/>
          </ac:spMkLst>
        </pc:spChg>
        <pc:spChg chg="add del mod ord">
          <ac:chgData name="Matthieu De Mari" userId="dfb708c9-d8dc-439f-9a3b-c772bf4a311c" providerId="ADAL" clId="{0C574F24-0842-4510-AB61-4E12E986D5CF}" dt="2023-01-23T07:03:10.508" v="13034" actId="478"/>
          <ac:spMkLst>
            <pc:docMk/>
            <pc:sldMk cId="654638605" sldId="479"/>
            <ac:spMk id="4" creationId="{3B678808-83A3-7134-6E20-DD829E94D415}"/>
          </ac:spMkLst>
        </pc:spChg>
        <pc:picChg chg="add del mod">
          <ac:chgData name="Matthieu De Mari" userId="dfb708c9-d8dc-439f-9a3b-c772bf4a311c" providerId="ADAL" clId="{0C574F24-0842-4510-AB61-4E12E986D5CF}" dt="2023-01-23T07:04:19.426" v="13120" actId="478"/>
          <ac:picMkLst>
            <pc:docMk/>
            <pc:sldMk cId="654638605" sldId="479"/>
            <ac:picMk id="6" creationId="{8FF1D573-B701-8FE3-0A4F-607F1AD49A42}"/>
          </ac:picMkLst>
        </pc:picChg>
      </pc:sldChg>
      <pc:sldChg chg="addSp delSp modSp add mod">
        <pc:chgData name="Matthieu De Mari" userId="dfb708c9-d8dc-439f-9a3b-c772bf4a311c" providerId="ADAL" clId="{0C574F24-0842-4510-AB61-4E12E986D5CF}" dt="2023-01-23T07:05:47.671" v="13186" actId="1038"/>
        <pc:sldMkLst>
          <pc:docMk/>
          <pc:sldMk cId="2320514478" sldId="480"/>
        </pc:sldMkLst>
        <pc:spChg chg="del">
          <ac:chgData name="Matthieu De Mari" userId="dfb708c9-d8dc-439f-9a3b-c772bf4a311c" providerId="ADAL" clId="{0C574F24-0842-4510-AB61-4E12E986D5CF}" dt="2023-01-23T07:05:37.683" v="13173" actId="478"/>
          <ac:spMkLst>
            <pc:docMk/>
            <pc:sldMk cId="2320514478" sldId="480"/>
            <ac:spMk id="3" creationId="{09ACEEFD-8460-F540-F80C-BEACC2297773}"/>
          </ac:spMkLst>
        </pc:spChg>
        <pc:spChg chg="add del mod">
          <ac:chgData name="Matthieu De Mari" userId="dfb708c9-d8dc-439f-9a3b-c772bf4a311c" providerId="ADAL" clId="{0C574F24-0842-4510-AB61-4E12E986D5CF}" dt="2023-01-23T07:05:38.311" v="13174" actId="478"/>
          <ac:spMkLst>
            <pc:docMk/>
            <pc:sldMk cId="2320514478" sldId="480"/>
            <ac:spMk id="5" creationId="{C419F788-BACA-B791-D5C2-338304244142}"/>
          </ac:spMkLst>
        </pc:spChg>
        <pc:picChg chg="del">
          <ac:chgData name="Matthieu De Mari" userId="dfb708c9-d8dc-439f-9a3b-c772bf4a311c" providerId="ADAL" clId="{0C574F24-0842-4510-AB61-4E12E986D5CF}" dt="2023-01-23T07:05:36.037" v="13172" actId="21"/>
          <ac:picMkLst>
            <pc:docMk/>
            <pc:sldMk cId="2320514478" sldId="480"/>
            <ac:picMk id="6" creationId="{8FF1D573-B701-8FE3-0A4F-607F1AD49A42}"/>
          </ac:picMkLst>
        </pc:picChg>
        <pc:picChg chg="add mod">
          <ac:chgData name="Matthieu De Mari" userId="dfb708c9-d8dc-439f-9a3b-c772bf4a311c" providerId="ADAL" clId="{0C574F24-0842-4510-AB61-4E12E986D5CF}" dt="2023-01-23T07:05:47.671" v="13186" actId="1038"/>
          <ac:picMkLst>
            <pc:docMk/>
            <pc:sldMk cId="2320514478" sldId="480"/>
            <ac:picMk id="7" creationId="{9D8F3979-92F8-EF08-A03B-A0DC72460CFA}"/>
          </ac:picMkLst>
        </pc:picChg>
      </pc:sldChg>
      <pc:sldChg chg="add">
        <pc:chgData name="Matthieu De Mari" userId="dfb708c9-d8dc-439f-9a3b-c772bf4a311c" providerId="ADAL" clId="{0C574F24-0842-4510-AB61-4E12E986D5CF}" dt="2023-01-23T07:05:33.898" v="13171" actId="2890"/>
        <pc:sldMkLst>
          <pc:docMk/>
          <pc:sldMk cId="204189001" sldId="481"/>
        </pc:sldMkLst>
      </pc:sldChg>
      <pc:sldChg chg="addSp delSp modSp add mod">
        <pc:chgData name="Matthieu De Mari" userId="dfb708c9-d8dc-439f-9a3b-c772bf4a311c" providerId="ADAL" clId="{0C574F24-0842-4510-AB61-4E12E986D5CF}" dt="2023-01-23T07:07:17.847" v="13344" actId="122"/>
        <pc:sldMkLst>
          <pc:docMk/>
          <pc:sldMk cId="3819655263" sldId="482"/>
        </pc:sldMkLst>
        <pc:spChg chg="del">
          <ac:chgData name="Matthieu De Mari" userId="dfb708c9-d8dc-439f-9a3b-c772bf4a311c" providerId="ADAL" clId="{0C574F24-0842-4510-AB61-4E12E986D5CF}" dt="2023-01-23T07:06:17.553" v="13190" actId="478"/>
          <ac:spMkLst>
            <pc:docMk/>
            <pc:sldMk cId="3819655263" sldId="482"/>
            <ac:spMk id="2" creationId="{A51540BB-97C7-1060-F5DD-F4A4417D2522}"/>
          </ac:spMkLst>
        </pc:spChg>
        <pc:spChg chg="add del mod">
          <ac:chgData name="Matthieu De Mari" userId="dfb708c9-d8dc-439f-9a3b-c772bf4a311c" providerId="ADAL" clId="{0C574F24-0842-4510-AB61-4E12E986D5CF}" dt="2023-01-23T07:06:18.631" v="13191" actId="478"/>
          <ac:spMkLst>
            <pc:docMk/>
            <pc:sldMk cId="3819655263" sldId="482"/>
            <ac:spMk id="6" creationId="{ACD5A5A5-A2A9-CDBE-29BB-2F0ACA0FCD56}"/>
          </ac:spMkLst>
        </pc:spChg>
        <pc:spChg chg="add mod">
          <ac:chgData name="Matthieu De Mari" userId="dfb708c9-d8dc-439f-9a3b-c772bf4a311c" providerId="ADAL" clId="{0C574F24-0842-4510-AB61-4E12E986D5CF}" dt="2023-01-23T07:07:17.847" v="13344" actId="122"/>
          <ac:spMkLst>
            <pc:docMk/>
            <pc:sldMk cId="3819655263" sldId="482"/>
            <ac:spMk id="8" creationId="{5BEF22B4-109D-679B-56C6-BF8C9EA81DAD}"/>
          </ac:spMkLst>
        </pc:spChg>
        <pc:picChg chg="add">
          <ac:chgData name="Matthieu De Mari" userId="dfb708c9-d8dc-439f-9a3b-c772bf4a311c" providerId="ADAL" clId="{0C574F24-0842-4510-AB61-4E12E986D5CF}" dt="2023-01-23T07:06:15.464" v="13189" actId="22"/>
          <ac:picMkLst>
            <pc:docMk/>
            <pc:sldMk cId="3819655263" sldId="482"/>
            <ac:picMk id="4" creationId="{3E1C8E50-9C15-616D-6D99-862CCF279DF4}"/>
          </ac:picMkLst>
        </pc:picChg>
        <pc:picChg chg="del">
          <ac:chgData name="Matthieu De Mari" userId="dfb708c9-d8dc-439f-9a3b-c772bf4a311c" providerId="ADAL" clId="{0C574F24-0842-4510-AB61-4E12E986D5CF}" dt="2023-01-23T07:05:54.353" v="13188" actId="478"/>
          <ac:picMkLst>
            <pc:docMk/>
            <pc:sldMk cId="3819655263" sldId="482"/>
            <ac:picMk id="7" creationId="{9D8F3979-92F8-EF08-A03B-A0DC72460CFA}"/>
          </ac:picMkLst>
        </pc:picChg>
      </pc:sldChg>
      <pc:sldChg chg="addSp delSp modSp add mod ord modClrScheme chgLayout">
        <pc:chgData name="Matthieu De Mari" userId="dfb708c9-d8dc-439f-9a3b-c772bf4a311c" providerId="ADAL" clId="{0C574F24-0842-4510-AB61-4E12E986D5CF}" dt="2023-01-23T07:12:15.467" v="13813" actId="113"/>
        <pc:sldMkLst>
          <pc:docMk/>
          <pc:sldMk cId="868497351" sldId="483"/>
        </pc:sldMkLst>
        <pc:spChg chg="mod ord">
          <ac:chgData name="Matthieu De Mari" userId="dfb708c9-d8dc-439f-9a3b-c772bf4a311c" providerId="ADAL" clId="{0C574F24-0842-4510-AB61-4E12E986D5CF}" dt="2023-01-23T07:07:58.370" v="13362" actId="700"/>
          <ac:spMkLst>
            <pc:docMk/>
            <pc:sldMk cId="868497351" sldId="483"/>
            <ac:spMk id="2" creationId="{A51540BB-97C7-1060-F5DD-F4A4417D2522}"/>
          </ac:spMkLst>
        </pc:spChg>
        <pc:spChg chg="mod ord">
          <ac:chgData name="Matthieu De Mari" userId="dfb708c9-d8dc-439f-9a3b-c772bf4a311c" providerId="ADAL" clId="{0C574F24-0842-4510-AB61-4E12E986D5CF}" dt="2023-01-23T07:12:15.467" v="13813" actId="113"/>
          <ac:spMkLst>
            <pc:docMk/>
            <pc:sldMk cId="868497351" sldId="483"/>
            <ac:spMk id="3" creationId="{09ACEEFD-8460-F540-F80C-BEACC2297773}"/>
          </ac:spMkLst>
        </pc:spChg>
        <pc:spChg chg="add del mod ord">
          <ac:chgData name="Matthieu De Mari" userId="dfb708c9-d8dc-439f-9a3b-c772bf4a311c" providerId="ADAL" clId="{0C574F24-0842-4510-AB61-4E12E986D5CF}" dt="2023-01-23T07:08:51.834" v="13587" actId="478"/>
          <ac:spMkLst>
            <pc:docMk/>
            <pc:sldMk cId="868497351" sldId="483"/>
            <ac:spMk id="4" creationId="{AF8E5840-8307-1687-D304-76C6153FE723}"/>
          </ac:spMkLst>
        </pc:spChg>
        <pc:picChg chg="add mod">
          <ac:chgData name="Matthieu De Mari" userId="dfb708c9-d8dc-439f-9a3b-c772bf4a311c" providerId="ADAL" clId="{0C574F24-0842-4510-AB61-4E12E986D5CF}" dt="2023-01-23T07:08:56.155" v="13589" actId="1076"/>
          <ac:picMkLst>
            <pc:docMk/>
            <pc:sldMk cId="868497351" sldId="483"/>
            <ac:picMk id="6" creationId="{B076CC01-0790-0059-F4DD-F1BB66573A80}"/>
          </ac:picMkLst>
        </pc:picChg>
      </pc:sldChg>
      <pc:sldChg chg="addSp delSp modSp add mod modClrScheme chgLayout">
        <pc:chgData name="Matthieu De Mari" userId="dfb708c9-d8dc-439f-9a3b-c772bf4a311c" providerId="ADAL" clId="{0C574F24-0842-4510-AB61-4E12E986D5CF}" dt="2023-01-23T07:13:30.317" v="13996" actId="1076"/>
        <pc:sldMkLst>
          <pc:docMk/>
          <pc:sldMk cId="2992834255" sldId="484"/>
        </pc:sldMkLst>
        <pc:spChg chg="mod ord">
          <ac:chgData name="Matthieu De Mari" userId="dfb708c9-d8dc-439f-9a3b-c772bf4a311c" providerId="ADAL" clId="{0C574F24-0842-4510-AB61-4E12E986D5CF}" dt="2023-01-23T07:13:26.669" v="13995" actId="700"/>
          <ac:spMkLst>
            <pc:docMk/>
            <pc:sldMk cId="2992834255" sldId="484"/>
            <ac:spMk id="2" creationId="{A51540BB-97C7-1060-F5DD-F4A4417D2522}"/>
          </ac:spMkLst>
        </pc:spChg>
        <pc:spChg chg="mod ord">
          <ac:chgData name="Matthieu De Mari" userId="dfb708c9-d8dc-439f-9a3b-c772bf4a311c" providerId="ADAL" clId="{0C574F24-0842-4510-AB61-4E12E986D5CF}" dt="2023-01-23T07:13:26.669" v="13995" actId="700"/>
          <ac:spMkLst>
            <pc:docMk/>
            <pc:sldMk cId="2992834255" sldId="484"/>
            <ac:spMk id="3" creationId="{09ACEEFD-8460-F540-F80C-BEACC2297773}"/>
          </ac:spMkLst>
        </pc:spChg>
        <pc:picChg chg="add mod">
          <ac:chgData name="Matthieu De Mari" userId="dfb708c9-d8dc-439f-9a3b-c772bf4a311c" providerId="ADAL" clId="{0C574F24-0842-4510-AB61-4E12E986D5CF}" dt="2023-01-23T07:13:30.317" v="13996" actId="1076"/>
          <ac:picMkLst>
            <pc:docMk/>
            <pc:sldMk cId="2992834255" sldId="484"/>
            <ac:picMk id="5" creationId="{06045A47-02C3-1472-2D5C-55D27CCBDE59}"/>
          </ac:picMkLst>
        </pc:picChg>
        <pc:picChg chg="del">
          <ac:chgData name="Matthieu De Mari" userId="dfb708c9-d8dc-439f-9a3b-c772bf4a311c" providerId="ADAL" clId="{0C574F24-0842-4510-AB61-4E12E986D5CF}" dt="2023-01-23T07:12:43.777" v="13884" actId="478"/>
          <ac:picMkLst>
            <pc:docMk/>
            <pc:sldMk cId="2992834255" sldId="484"/>
            <ac:picMk id="6" creationId="{B076CC01-0790-0059-F4DD-F1BB66573A80}"/>
          </ac:picMkLst>
        </pc:picChg>
      </pc:sldChg>
      <pc:sldChg chg="addSp delSp modSp add mod">
        <pc:chgData name="Matthieu De Mari" userId="dfb708c9-d8dc-439f-9a3b-c772bf4a311c" providerId="ADAL" clId="{0C574F24-0842-4510-AB61-4E12E986D5CF}" dt="2023-01-23T07:14:29.518" v="14050" actId="1076"/>
        <pc:sldMkLst>
          <pc:docMk/>
          <pc:sldMk cId="2636494545" sldId="485"/>
        </pc:sldMkLst>
        <pc:spChg chg="del mod">
          <ac:chgData name="Matthieu De Mari" userId="dfb708c9-d8dc-439f-9a3b-c772bf4a311c" providerId="ADAL" clId="{0C574F24-0842-4510-AB61-4E12E986D5CF}" dt="2023-01-23T07:14:02.208" v="14003" actId="478"/>
          <ac:spMkLst>
            <pc:docMk/>
            <pc:sldMk cId="2636494545" sldId="485"/>
            <ac:spMk id="2" creationId="{A51540BB-97C7-1060-F5DD-F4A4417D2522}"/>
          </ac:spMkLst>
        </pc:spChg>
        <pc:spChg chg="del mod">
          <ac:chgData name="Matthieu De Mari" userId="dfb708c9-d8dc-439f-9a3b-c772bf4a311c" providerId="ADAL" clId="{0C574F24-0842-4510-AB61-4E12E986D5CF}" dt="2023-01-23T07:14:00.448" v="14000" actId="478"/>
          <ac:spMkLst>
            <pc:docMk/>
            <pc:sldMk cId="2636494545" sldId="485"/>
            <ac:spMk id="3" creationId="{09ACEEFD-8460-F540-F80C-BEACC2297773}"/>
          </ac:spMkLst>
        </pc:spChg>
        <pc:spChg chg="add del mod">
          <ac:chgData name="Matthieu De Mari" userId="dfb708c9-d8dc-439f-9a3b-c772bf4a311c" providerId="ADAL" clId="{0C574F24-0842-4510-AB61-4E12E986D5CF}" dt="2023-01-23T07:14:01.211" v="14001" actId="478"/>
          <ac:spMkLst>
            <pc:docMk/>
            <pc:sldMk cId="2636494545" sldId="485"/>
            <ac:spMk id="6" creationId="{CED080C7-18AD-BEA8-7349-AFF742A7F022}"/>
          </ac:spMkLst>
        </pc:spChg>
        <pc:spChg chg="add del mod">
          <ac:chgData name="Matthieu De Mari" userId="dfb708c9-d8dc-439f-9a3b-c772bf4a311c" providerId="ADAL" clId="{0C574F24-0842-4510-AB61-4E12E986D5CF}" dt="2023-01-23T07:14:03.036" v="14004" actId="478"/>
          <ac:spMkLst>
            <pc:docMk/>
            <pc:sldMk cId="2636494545" sldId="485"/>
            <ac:spMk id="8" creationId="{5C86C541-0F84-441E-8268-CB7B2FC1FE3F}"/>
          </ac:spMkLst>
        </pc:spChg>
        <pc:spChg chg="add mod">
          <ac:chgData name="Matthieu De Mari" userId="dfb708c9-d8dc-439f-9a3b-c772bf4a311c" providerId="ADAL" clId="{0C574F24-0842-4510-AB61-4E12E986D5CF}" dt="2023-01-23T07:14:29.518" v="14050" actId="1076"/>
          <ac:spMkLst>
            <pc:docMk/>
            <pc:sldMk cId="2636494545" sldId="485"/>
            <ac:spMk id="11" creationId="{CB693548-F6EE-8552-D1CD-B1EEB33BC591}"/>
          </ac:spMkLst>
        </pc:spChg>
        <pc:picChg chg="del">
          <ac:chgData name="Matthieu De Mari" userId="dfb708c9-d8dc-439f-9a3b-c772bf4a311c" providerId="ADAL" clId="{0C574F24-0842-4510-AB61-4E12E986D5CF}" dt="2023-01-23T07:13:58.919" v="13998" actId="478"/>
          <ac:picMkLst>
            <pc:docMk/>
            <pc:sldMk cId="2636494545" sldId="485"/>
            <ac:picMk id="5" creationId="{06045A47-02C3-1472-2D5C-55D27CCBDE59}"/>
          </ac:picMkLst>
        </pc:picChg>
        <pc:picChg chg="add">
          <ac:chgData name="Matthieu De Mari" userId="dfb708c9-d8dc-439f-9a3b-c772bf4a311c" providerId="ADAL" clId="{0C574F24-0842-4510-AB61-4E12E986D5CF}" dt="2023-01-23T07:14:03.916" v="14005" actId="22"/>
          <ac:picMkLst>
            <pc:docMk/>
            <pc:sldMk cId="2636494545" sldId="485"/>
            <ac:picMk id="10" creationId="{9506860F-5C5E-B066-F861-3336FDF1D32E}"/>
          </ac:picMkLst>
        </pc:picChg>
      </pc:sldChg>
      <pc:sldChg chg="addSp delSp modSp add mod ord">
        <pc:chgData name="Matthieu De Mari" userId="dfb708c9-d8dc-439f-9a3b-c772bf4a311c" providerId="ADAL" clId="{0C574F24-0842-4510-AB61-4E12E986D5CF}" dt="2023-01-23T07:29:35.892" v="15323"/>
        <pc:sldMkLst>
          <pc:docMk/>
          <pc:sldMk cId="4187092969" sldId="486"/>
        </pc:sldMkLst>
        <pc:spChg chg="mod">
          <ac:chgData name="Matthieu De Mari" userId="dfb708c9-d8dc-439f-9a3b-c772bf4a311c" providerId="ADAL" clId="{0C574F24-0842-4510-AB61-4E12E986D5CF}" dt="2023-01-23T07:15:27.521" v="14170" actId="20577"/>
          <ac:spMkLst>
            <pc:docMk/>
            <pc:sldMk cId="4187092969" sldId="486"/>
            <ac:spMk id="11" creationId="{CB693548-F6EE-8552-D1CD-B1EEB33BC591}"/>
          </ac:spMkLst>
        </pc:spChg>
        <pc:picChg chg="add ord">
          <ac:chgData name="Matthieu De Mari" userId="dfb708c9-d8dc-439f-9a3b-c772bf4a311c" providerId="ADAL" clId="{0C574F24-0842-4510-AB61-4E12E986D5CF}" dt="2023-01-23T07:15:33.247" v="14176" actId="171"/>
          <ac:picMkLst>
            <pc:docMk/>
            <pc:sldMk cId="4187092969" sldId="486"/>
            <ac:picMk id="3" creationId="{5360259C-D329-267D-0AE0-50B322E4780E}"/>
          </ac:picMkLst>
        </pc:picChg>
        <pc:picChg chg="del">
          <ac:chgData name="Matthieu De Mari" userId="dfb708c9-d8dc-439f-9a3b-c772bf4a311c" providerId="ADAL" clId="{0C574F24-0842-4510-AB61-4E12E986D5CF}" dt="2023-01-23T07:15:29.568" v="14171" actId="478"/>
          <ac:picMkLst>
            <pc:docMk/>
            <pc:sldMk cId="4187092969" sldId="486"/>
            <ac:picMk id="10" creationId="{9506860F-5C5E-B066-F861-3336FDF1D32E}"/>
          </ac:picMkLst>
        </pc:picChg>
      </pc:sldChg>
      <pc:sldChg chg="addSp modSp add mod ord">
        <pc:chgData name="Matthieu De Mari" userId="dfb708c9-d8dc-439f-9a3b-c772bf4a311c" providerId="ADAL" clId="{0C574F24-0842-4510-AB61-4E12E986D5CF}" dt="2023-01-23T07:29:35.892" v="15323"/>
        <pc:sldMkLst>
          <pc:docMk/>
          <pc:sldMk cId="990517089" sldId="487"/>
        </pc:sldMkLst>
        <pc:spChg chg="add mod">
          <ac:chgData name="Matthieu De Mari" userId="dfb708c9-d8dc-439f-9a3b-c772bf4a311c" providerId="ADAL" clId="{0C574F24-0842-4510-AB61-4E12E986D5CF}" dt="2023-01-23T07:16:00.468" v="14182" actId="1582"/>
          <ac:spMkLst>
            <pc:docMk/>
            <pc:sldMk cId="990517089" sldId="487"/>
            <ac:spMk id="2" creationId="{1FA89227-6DD7-2589-53DF-6F720291E150}"/>
          </ac:spMkLst>
        </pc:spChg>
        <pc:spChg chg="add mod">
          <ac:chgData name="Matthieu De Mari" userId="dfb708c9-d8dc-439f-9a3b-c772bf4a311c" providerId="ADAL" clId="{0C574F24-0842-4510-AB61-4E12E986D5CF}" dt="2023-01-23T07:16:29.404" v="14266" actId="1076"/>
          <ac:spMkLst>
            <pc:docMk/>
            <pc:sldMk cId="990517089" sldId="487"/>
            <ac:spMk id="4" creationId="{4B4E71BC-3287-380C-4F01-48894A35A32B}"/>
          </ac:spMkLst>
        </pc:spChg>
      </pc:sldChg>
      <pc:sldChg chg="addSp delSp modSp add mod ord modClrScheme chgLayout">
        <pc:chgData name="Matthieu De Mari" userId="dfb708c9-d8dc-439f-9a3b-c772bf4a311c" providerId="ADAL" clId="{0C574F24-0842-4510-AB61-4E12E986D5CF}" dt="2023-01-23T07:29:35.892" v="15323"/>
        <pc:sldMkLst>
          <pc:docMk/>
          <pc:sldMk cId="4026475787" sldId="488"/>
        </pc:sldMkLst>
        <pc:spChg chg="del">
          <ac:chgData name="Matthieu De Mari" userId="dfb708c9-d8dc-439f-9a3b-c772bf4a311c" providerId="ADAL" clId="{0C574F24-0842-4510-AB61-4E12E986D5CF}" dt="2023-01-23T07:17:04.321" v="14271" actId="478"/>
          <ac:spMkLst>
            <pc:docMk/>
            <pc:sldMk cId="4026475787" sldId="488"/>
            <ac:spMk id="2" creationId="{1FA89227-6DD7-2589-53DF-6F720291E150}"/>
          </ac:spMkLst>
        </pc:spChg>
        <pc:spChg chg="del">
          <ac:chgData name="Matthieu De Mari" userId="dfb708c9-d8dc-439f-9a3b-c772bf4a311c" providerId="ADAL" clId="{0C574F24-0842-4510-AB61-4E12E986D5CF}" dt="2023-01-23T07:17:03.416" v="14270" actId="478"/>
          <ac:spMkLst>
            <pc:docMk/>
            <pc:sldMk cId="4026475787" sldId="488"/>
            <ac:spMk id="4" creationId="{4B4E71BC-3287-380C-4F01-48894A35A32B}"/>
          </ac:spMkLst>
        </pc:spChg>
        <pc:spChg chg="add mod">
          <ac:chgData name="Matthieu De Mari" userId="dfb708c9-d8dc-439f-9a3b-c772bf4a311c" providerId="ADAL" clId="{0C574F24-0842-4510-AB61-4E12E986D5CF}" dt="2023-01-23T07:17:18.967" v="14320" actId="20577"/>
          <ac:spMkLst>
            <pc:docMk/>
            <pc:sldMk cId="4026475787" sldId="488"/>
            <ac:spMk id="5" creationId="{BC884000-0FC9-A696-A696-8635960E124E}"/>
          </ac:spMkLst>
        </pc:spChg>
        <pc:spChg chg="add mod">
          <ac:chgData name="Matthieu De Mari" userId="dfb708c9-d8dc-439f-9a3b-c772bf4a311c" providerId="ADAL" clId="{0C574F24-0842-4510-AB61-4E12E986D5CF}" dt="2023-01-23T07:18:25.703" v="14519" actId="20577"/>
          <ac:spMkLst>
            <pc:docMk/>
            <pc:sldMk cId="4026475787" sldId="488"/>
            <ac:spMk id="6" creationId="{3FF27FA6-234D-EB6E-7AD4-4E52F151A639}"/>
          </ac:spMkLst>
        </pc:spChg>
        <pc:spChg chg="add del mod">
          <ac:chgData name="Matthieu De Mari" userId="dfb708c9-d8dc-439f-9a3b-c772bf4a311c" providerId="ADAL" clId="{0C574F24-0842-4510-AB61-4E12E986D5CF}" dt="2023-01-23T07:18:03.919" v="14475" actId="478"/>
          <ac:spMkLst>
            <pc:docMk/>
            <pc:sldMk cId="4026475787" sldId="488"/>
            <ac:spMk id="7" creationId="{E1AE208C-14FF-59F8-4770-9DBBB9159857}"/>
          </ac:spMkLst>
        </pc:spChg>
        <pc:spChg chg="del">
          <ac:chgData name="Matthieu De Mari" userId="dfb708c9-d8dc-439f-9a3b-c772bf4a311c" providerId="ADAL" clId="{0C574F24-0842-4510-AB61-4E12E986D5CF}" dt="2023-01-23T07:17:01.391" v="14268" actId="478"/>
          <ac:spMkLst>
            <pc:docMk/>
            <pc:sldMk cId="4026475787" sldId="488"/>
            <ac:spMk id="11" creationId="{CB693548-F6EE-8552-D1CD-B1EEB33BC591}"/>
          </ac:spMkLst>
        </pc:spChg>
        <pc:picChg chg="del">
          <ac:chgData name="Matthieu De Mari" userId="dfb708c9-d8dc-439f-9a3b-c772bf4a311c" providerId="ADAL" clId="{0C574F24-0842-4510-AB61-4E12E986D5CF}" dt="2023-01-23T07:17:02.111" v="14269" actId="478"/>
          <ac:picMkLst>
            <pc:docMk/>
            <pc:sldMk cId="4026475787" sldId="488"/>
            <ac:picMk id="3" creationId="{5360259C-D329-267D-0AE0-50B322E4780E}"/>
          </ac:picMkLst>
        </pc:picChg>
        <pc:picChg chg="add mod">
          <ac:chgData name="Matthieu De Mari" userId="dfb708c9-d8dc-439f-9a3b-c772bf4a311c" providerId="ADAL" clId="{0C574F24-0842-4510-AB61-4E12E986D5CF}" dt="2023-01-23T07:18:10.204" v="14478" actId="1076"/>
          <ac:picMkLst>
            <pc:docMk/>
            <pc:sldMk cId="4026475787" sldId="488"/>
            <ac:picMk id="8" creationId="{F616AECF-3FED-9D77-4534-AD50FC5D5621}"/>
          </ac:picMkLst>
        </pc:picChg>
      </pc:sldChg>
      <pc:sldChg chg="modSp add mod ord">
        <pc:chgData name="Matthieu De Mari" userId="dfb708c9-d8dc-439f-9a3b-c772bf4a311c" providerId="ADAL" clId="{0C574F24-0842-4510-AB61-4E12E986D5CF}" dt="2023-01-25T00:58:34.971" v="24584" actId="207"/>
        <pc:sldMkLst>
          <pc:docMk/>
          <pc:sldMk cId="658215501" sldId="489"/>
        </pc:sldMkLst>
        <pc:spChg chg="mod">
          <ac:chgData name="Matthieu De Mari" userId="dfb708c9-d8dc-439f-9a3b-c772bf4a311c" providerId="ADAL" clId="{0C574F24-0842-4510-AB61-4E12E986D5CF}" dt="2023-01-25T00:58:34.971" v="24584" actId="207"/>
          <ac:spMkLst>
            <pc:docMk/>
            <pc:sldMk cId="658215501" sldId="489"/>
            <ac:spMk id="6" creationId="{3FF27FA6-234D-EB6E-7AD4-4E52F151A639}"/>
          </ac:spMkLst>
        </pc:spChg>
        <pc:picChg chg="mod">
          <ac:chgData name="Matthieu De Mari" userId="dfb708c9-d8dc-439f-9a3b-c772bf4a311c" providerId="ADAL" clId="{0C574F24-0842-4510-AB61-4E12E986D5CF}" dt="2023-01-23T07:19:24.196" v="14571" actId="14100"/>
          <ac:picMkLst>
            <pc:docMk/>
            <pc:sldMk cId="658215501" sldId="489"/>
            <ac:picMk id="8" creationId="{F616AECF-3FED-9D77-4534-AD50FC5D5621}"/>
          </ac:picMkLst>
        </pc:picChg>
      </pc:sldChg>
      <pc:sldChg chg="addSp delSp modSp add mod ord chgLayout">
        <pc:chgData name="Matthieu De Mari" userId="dfb708c9-d8dc-439f-9a3b-c772bf4a311c" providerId="ADAL" clId="{0C574F24-0842-4510-AB61-4E12E986D5CF}" dt="2023-01-23T07:29:35.892" v="15323"/>
        <pc:sldMkLst>
          <pc:docMk/>
          <pc:sldMk cId="1974002731" sldId="490"/>
        </pc:sldMkLst>
        <pc:spChg chg="add mod ord">
          <ac:chgData name="Matthieu De Mari" userId="dfb708c9-d8dc-439f-9a3b-c772bf4a311c" providerId="ADAL" clId="{0C574F24-0842-4510-AB61-4E12E986D5CF}" dt="2023-01-23T07:20:52.699" v="14729" actId="20577"/>
          <ac:spMkLst>
            <pc:docMk/>
            <pc:sldMk cId="1974002731" sldId="490"/>
            <ac:spMk id="2" creationId="{37C84060-31A2-3AFB-B38D-81D7652356D5}"/>
          </ac:spMkLst>
        </pc:spChg>
        <pc:spChg chg="mod ord">
          <ac:chgData name="Matthieu De Mari" userId="dfb708c9-d8dc-439f-9a3b-c772bf4a311c" providerId="ADAL" clId="{0C574F24-0842-4510-AB61-4E12E986D5CF}" dt="2023-01-23T07:20:13.475" v="14685" actId="700"/>
          <ac:spMkLst>
            <pc:docMk/>
            <pc:sldMk cId="1974002731" sldId="490"/>
            <ac:spMk id="5" creationId="{BC884000-0FC9-A696-A696-8635960E124E}"/>
          </ac:spMkLst>
        </pc:spChg>
        <pc:spChg chg="mod ord">
          <ac:chgData name="Matthieu De Mari" userId="dfb708c9-d8dc-439f-9a3b-c772bf4a311c" providerId="ADAL" clId="{0C574F24-0842-4510-AB61-4E12E986D5CF}" dt="2023-01-23T07:21:01.909" v="14731" actId="207"/>
          <ac:spMkLst>
            <pc:docMk/>
            <pc:sldMk cId="1974002731" sldId="490"/>
            <ac:spMk id="6" creationId="{3FF27FA6-234D-EB6E-7AD4-4E52F151A639}"/>
          </ac:spMkLst>
        </pc:spChg>
        <pc:picChg chg="del">
          <ac:chgData name="Matthieu De Mari" userId="dfb708c9-d8dc-439f-9a3b-c772bf4a311c" providerId="ADAL" clId="{0C574F24-0842-4510-AB61-4E12E986D5CF}" dt="2023-01-23T07:20:10.661" v="14684" actId="478"/>
          <ac:picMkLst>
            <pc:docMk/>
            <pc:sldMk cId="1974002731" sldId="490"/>
            <ac:picMk id="8" creationId="{F616AECF-3FED-9D77-4534-AD50FC5D5621}"/>
          </ac:picMkLst>
        </pc:picChg>
      </pc:sldChg>
      <pc:sldChg chg="addSp delSp modSp add mod ord">
        <pc:chgData name="Matthieu De Mari" userId="dfb708c9-d8dc-439f-9a3b-c772bf4a311c" providerId="ADAL" clId="{0C574F24-0842-4510-AB61-4E12E986D5CF}" dt="2023-01-25T00:58:54.886" v="24598" actId="20577"/>
        <pc:sldMkLst>
          <pc:docMk/>
          <pc:sldMk cId="3913805124" sldId="491"/>
        </pc:sldMkLst>
        <pc:spChg chg="del mod">
          <ac:chgData name="Matthieu De Mari" userId="dfb708c9-d8dc-439f-9a3b-c772bf4a311c" providerId="ADAL" clId="{0C574F24-0842-4510-AB61-4E12E986D5CF}" dt="2023-01-23T07:23:02.160" v="14909" actId="478"/>
          <ac:spMkLst>
            <pc:docMk/>
            <pc:sldMk cId="3913805124" sldId="491"/>
            <ac:spMk id="2" creationId="{37C84060-31A2-3AFB-B38D-81D7652356D5}"/>
          </ac:spMkLst>
        </pc:spChg>
        <pc:spChg chg="add del mod">
          <ac:chgData name="Matthieu De Mari" userId="dfb708c9-d8dc-439f-9a3b-c772bf4a311c" providerId="ADAL" clId="{0C574F24-0842-4510-AB61-4E12E986D5CF}" dt="2023-01-23T07:23:03.035" v="14910" actId="478"/>
          <ac:spMkLst>
            <pc:docMk/>
            <pc:sldMk cId="3913805124" sldId="491"/>
            <ac:spMk id="4" creationId="{19FF05F1-DB6E-4D0A-6068-6A4CDD978B9F}"/>
          </ac:spMkLst>
        </pc:spChg>
        <pc:spChg chg="mod">
          <ac:chgData name="Matthieu De Mari" userId="dfb708c9-d8dc-439f-9a3b-c772bf4a311c" providerId="ADAL" clId="{0C574F24-0842-4510-AB61-4E12E986D5CF}" dt="2023-01-23T07:21:19.085" v="14757" actId="20577"/>
          <ac:spMkLst>
            <pc:docMk/>
            <pc:sldMk cId="3913805124" sldId="491"/>
            <ac:spMk id="5" creationId="{BC884000-0FC9-A696-A696-8635960E124E}"/>
          </ac:spMkLst>
        </pc:spChg>
        <pc:spChg chg="mod">
          <ac:chgData name="Matthieu De Mari" userId="dfb708c9-d8dc-439f-9a3b-c772bf4a311c" providerId="ADAL" clId="{0C574F24-0842-4510-AB61-4E12E986D5CF}" dt="2023-01-25T00:58:54.886" v="24598" actId="20577"/>
          <ac:spMkLst>
            <pc:docMk/>
            <pc:sldMk cId="3913805124" sldId="491"/>
            <ac:spMk id="6" creationId="{3FF27FA6-234D-EB6E-7AD4-4E52F151A639}"/>
          </ac:spMkLst>
        </pc:spChg>
        <pc:picChg chg="add del mod">
          <ac:chgData name="Matthieu De Mari" userId="dfb708c9-d8dc-439f-9a3b-c772bf4a311c" providerId="ADAL" clId="{0C574F24-0842-4510-AB61-4E12E986D5CF}" dt="2023-01-23T07:23:25.490" v="14914" actId="478"/>
          <ac:picMkLst>
            <pc:docMk/>
            <pc:sldMk cId="3913805124" sldId="491"/>
            <ac:picMk id="7" creationId="{68365DE5-C6AB-90F2-DDE7-FCAAFEA9E1DE}"/>
          </ac:picMkLst>
        </pc:picChg>
        <pc:picChg chg="add mod">
          <ac:chgData name="Matthieu De Mari" userId="dfb708c9-d8dc-439f-9a3b-c772bf4a311c" providerId="ADAL" clId="{0C574F24-0842-4510-AB61-4E12E986D5CF}" dt="2023-01-23T07:23:31.488" v="14918" actId="14100"/>
          <ac:picMkLst>
            <pc:docMk/>
            <pc:sldMk cId="3913805124" sldId="491"/>
            <ac:picMk id="8" creationId="{01AF8CE0-A3A9-73C8-757D-D11D939D38AB}"/>
          </ac:picMkLst>
        </pc:picChg>
      </pc:sldChg>
      <pc:sldChg chg="modSp add mod ord">
        <pc:chgData name="Matthieu De Mari" userId="dfb708c9-d8dc-439f-9a3b-c772bf4a311c" providerId="ADAL" clId="{0C574F24-0842-4510-AB61-4E12E986D5CF}" dt="2023-01-25T00:58:50.499" v="24591" actId="20577"/>
        <pc:sldMkLst>
          <pc:docMk/>
          <pc:sldMk cId="1249800631" sldId="492"/>
        </pc:sldMkLst>
        <pc:spChg chg="mod">
          <ac:chgData name="Matthieu De Mari" userId="dfb708c9-d8dc-439f-9a3b-c772bf4a311c" providerId="ADAL" clId="{0C574F24-0842-4510-AB61-4E12E986D5CF}" dt="2023-01-25T00:58:50.499" v="24591" actId="20577"/>
          <ac:spMkLst>
            <pc:docMk/>
            <pc:sldMk cId="1249800631" sldId="492"/>
            <ac:spMk id="6" creationId="{3FF27FA6-234D-EB6E-7AD4-4E52F151A639}"/>
          </ac:spMkLst>
        </pc:spChg>
      </pc:sldChg>
      <pc:sldChg chg="delSp modSp new mod ord modClrScheme chgLayout">
        <pc:chgData name="Matthieu De Mari" userId="dfb708c9-d8dc-439f-9a3b-c772bf4a311c" providerId="ADAL" clId="{0C574F24-0842-4510-AB61-4E12E986D5CF}" dt="2023-01-23T07:29:35.892" v="15323"/>
        <pc:sldMkLst>
          <pc:docMk/>
          <pc:sldMk cId="2138921819" sldId="493"/>
        </pc:sldMkLst>
        <pc:spChg chg="mod ord">
          <ac:chgData name="Matthieu De Mari" userId="dfb708c9-d8dc-439f-9a3b-c772bf4a311c" providerId="ADAL" clId="{0C574F24-0842-4510-AB61-4E12E986D5CF}" dt="2023-01-23T07:25:03.767" v="14971" actId="700"/>
          <ac:spMkLst>
            <pc:docMk/>
            <pc:sldMk cId="2138921819" sldId="493"/>
            <ac:spMk id="2" creationId="{DCCB2C19-D7F4-EB52-15C4-B2604015297B}"/>
          </ac:spMkLst>
        </pc:spChg>
        <pc:spChg chg="mod ord">
          <ac:chgData name="Matthieu De Mari" userId="dfb708c9-d8dc-439f-9a3b-c772bf4a311c" providerId="ADAL" clId="{0C574F24-0842-4510-AB61-4E12E986D5CF}" dt="2023-01-23T07:27:44.051" v="15271" actId="21"/>
          <ac:spMkLst>
            <pc:docMk/>
            <pc:sldMk cId="2138921819" sldId="493"/>
            <ac:spMk id="3" creationId="{420487D3-EA12-DF6F-4A31-967FCF611809}"/>
          </ac:spMkLst>
        </pc:spChg>
        <pc:spChg chg="del mod">
          <ac:chgData name="Matthieu De Mari" userId="dfb708c9-d8dc-439f-9a3b-c772bf4a311c" providerId="ADAL" clId="{0C574F24-0842-4510-AB61-4E12E986D5CF}" dt="2023-01-23T07:25:03.767" v="14971" actId="700"/>
          <ac:spMkLst>
            <pc:docMk/>
            <pc:sldMk cId="2138921819" sldId="493"/>
            <ac:spMk id="4" creationId="{686CF98D-2132-399C-9622-1132456F1279}"/>
          </ac:spMkLst>
        </pc:spChg>
      </pc:sldChg>
      <pc:sldChg chg="addSp delSp modSp add mod ord modClrScheme chgLayout">
        <pc:chgData name="Matthieu De Mari" userId="dfb708c9-d8dc-439f-9a3b-c772bf4a311c" providerId="ADAL" clId="{0C574F24-0842-4510-AB61-4E12E986D5CF}" dt="2023-01-25T00:59:21.265" v="24624" actId="20577"/>
        <pc:sldMkLst>
          <pc:docMk/>
          <pc:sldMk cId="410904367" sldId="494"/>
        </pc:sldMkLst>
        <pc:spChg chg="mod ord">
          <ac:chgData name="Matthieu De Mari" userId="dfb708c9-d8dc-439f-9a3b-c772bf4a311c" providerId="ADAL" clId="{0C574F24-0842-4510-AB61-4E12E986D5CF}" dt="2023-01-23T07:28:49.092" v="15315" actId="700"/>
          <ac:spMkLst>
            <pc:docMk/>
            <pc:sldMk cId="410904367" sldId="494"/>
            <ac:spMk id="2" creationId="{DCCB2C19-D7F4-EB52-15C4-B2604015297B}"/>
          </ac:spMkLst>
        </pc:spChg>
        <pc:spChg chg="del mod ord">
          <ac:chgData name="Matthieu De Mari" userId="dfb708c9-d8dc-439f-9a3b-c772bf4a311c" providerId="ADAL" clId="{0C574F24-0842-4510-AB61-4E12E986D5CF}" dt="2023-01-23T07:27:57.691" v="15305" actId="700"/>
          <ac:spMkLst>
            <pc:docMk/>
            <pc:sldMk cId="410904367" sldId="494"/>
            <ac:spMk id="3" creationId="{420487D3-EA12-DF6F-4A31-967FCF611809}"/>
          </ac:spMkLst>
        </pc:spChg>
        <pc:spChg chg="add mod ord">
          <ac:chgData name="Matthieu De Mari" userId="dfb708c9-d8dc-439f-9a3b-c772bf4a311c" providerId="ADAL" clId="{0C574F24-0842-4510-AB61-4E12E986D5CF}" dt="2023-01-25T00:59:21.265" v="24624" actId="20577"/>
          <ac:spMkLst>
            <pc:docMk/>
            <pc:sldMk cId="410904367" sldId="494"/>
            <ac:spMk id="4" creationId="{27242388-4C68-D772-1E59-FC76EBC6F2CF}"/>
          </ac:spMkLst>
        </pc:spChg>
        <pc:spChg chg="add del mod ord">
          <ac:chgData name="Matthieu De Mari" userId="dfb708c9-d8dc-439f-9a3b-c772bf4a311c" providerId="ADAL" clId="{0C574F24-0842-4510-AB61-4E12E986D5CF}" dt="2023-01-23T07:28:07.378" v="15314" actId="478"/>
          <ac:spMkLst>
            <pc:docMk/>
            <pc:sldMk cId="410904367" sldId="494"/>
            <ac:spMk id="5" creationId="{6BB77964-B898-4E6A-A28E-5AFEBA2C945F}"/>
          </ac:spMkLst>
        </pc:spChg>
        <pc:picChg chg="add mod">
          <ac:chgData name="Matthieu De Mari" userId="dfb708c9-d8dc-439f-9a3b-c772bf4a311c" providerId="ADAL" clId="{0C574F24-0842-4510-AB61-4E12E986D5CF}" dt="2023-01-23T07:28:56.046" v="15321" actId="1076"/>
          <ac:picMkLst>
            <pc:docMk/>
            <pc:sldMk cId="410904367" sldId="494"/>
            <ac:picMk id="7" creationId="{46AEF694-9205-3C5E-9A1D-7632817060D5}"/>
          </ac:picMkLst>
        </pc:picChg>
      </pc:sldChg>
      <pc:sldChg chg="addSp delSp modSp new mod chgLayout">
        <pc:chgData name="Matthieu De Mari" userId="dfb708c9-d8dc-439f-9a3b-c772bf4a311c" providerId="ADAL" clId="{0C574F24-0842-4510-AB61-4E12E986D5CF}" dt="2023-01-23T07:37:08.846" v="16123" actId="1076"/>
        <pc:sldMkLst>
          <pc:docMk/>
          <pc:sldMk cId="1972798447" sldId="495"/>
        </pc:sldMkLst>
        <pc:spChg chg="mod ord">
          <ac:chgData name="Matthieu De Mari" userId="dfb708c9-d8dc-439f-9a3b-c772bf4a311c" providerId="ADAL" clId="{0C574F24-0842-4510-AB61-4E12E986D5CF}" dt="2023-01-23T07:36:40.326" v="16089" actId="700"/>
          <ac:spMkLst>
            <pc:docMk/>
            <pc:sldMk cId="1972798447" sldId="495"/>
            <ac:spMk id="2" creationId="{88499614-2FCD-924B-BC7C-F2298D2C05AB}"/>
          </ac:spMkLst>
        </pc:spChg>
        <pc:spChg chg="add del mod ord">
          <ac:chgData name="Matthieu De Mari" userId="dfb708c9-d8dc-439f-9a3b-c772bf4a311c" providerId="ADAL" clId="{0C574F24-0842-4510-AB61-4E12E986D5CF}" dt="2023-01-23T07:36:43.024" v="16094" actId="27636"/>
          <ac:spMkLst>
            <pc:docMk/>
            <pc:sldMk cId="1972798447" sldId="495"/>
            <ac:spMk id="3" creationId="{F0D4995A-5A41-5F90-B082-6A1F739ED610}"/>
          </ac:spMkLst>
        </pc:spChg>
        <pc:spChg chg="del">
          <ac:chgData name="Matthieu De Mari" userId="dfb708c9-d8dc-439f-9a3b-c772bf4a311c" providerId="ADAL" clId="{0C574F24-0842-4510-AB61-4E12E986D5CF}" dt="2023-01-23T07:34:11.085" v="15986" actId="478"/>
          <ac:spMkLst>
            <pc:docMk/>
            <pc:sldMk cId="1972798447" sldId="495"/>
            <ac:spMk id="4" creationId="{FE24011F-8DA4-28B4-2673-F11F2C291F7D}"/>
          </ac:spMkLst>
        </pc:spChg>
        <pc:spChg chg="add del mod">
          <ac:chgData name="Matthieu De Mari" userId="dfb708c9-d8dc-439f-9a3b-c772bf4a311c" providerId="ADAL" clId="{0C574F24-0842-4510-AB61-4E12E986D5CF}" dt="2023-01-23T07:36:37.611" v="16088" actId="478"/>
          <ac:spMkLst>
            <pc:docMk/>
            <pc:sldMk cId="1972798447" sldId="495"/>
            <ac:spMk id="10" creationId="{2B49E8E1-866F-4C58-9E6B-73731ED03DFC}"/>
          </ac:spMkLst>
        </pc:spChg>
        <pc:spChg chg="add mod ord">
          <ac:chgData name="Matthieu De Mari" userId="dfb708c9-d8dc-439f-9a3b-c772bf4a311c" providerId="ADAL" clId="{0C574F24-0842-4510-AB61-4E12E986D5CF}" dt="2023-01-23T07:37:04.335" v="16122" actId="20577"/>
          <ac:spMkLst>
            <pc:docMk/>
            <pc:sldMk cId="1972798447" sldId="495"/>
            <ac:spMk id="11" creationId="{01E2D3EE-3293-410F-6730-18FF1BD52A47}"/>
          </ac:spMkLst>
        </pc:spChg>
        <pc:picChg chg="add del mod">
          <ac:chgData name="Matthieu De Mari" userId="dfb708c9-d8dc-439f-9a3b-c772bf4a311c" providerId="ADAL" clId="{0C574F24-0842-4510-AB61-4E12E986D5CF}" dt="2023-01-23T07:34:13.329" v="15988"/>
          <ac:picMkLst>
            <pc:docMk/>
            <pc:sldMk cId="1972798447" sldId="495"/>
            <ac:picMk id="6" creationId="{9D849529-1EA9-B912-F80B-59B0148E9E8A}"/>
          </ac:picMkLst>
        </pc:picChg>
        <pc:picChg chg="add mod">
          <ac:chgData name="Matthieu De Mari" userId="dfb708c9-d8dc-439f-9a3b-c772bf4a311c" providerId="ADAL" clId="{0C574F24-0842-4510-AB61-4E12E986D5CF}" dt="2023-01-23T07:37:08.846" v="16123" actId="1076"/>
          <ac:picMkLst>
            <pc:docMk/>
            <pc:sldMk cId="1972798447" sldId="495"/>
            <ac:picMk id="8" creationId="{7643DA3E-5401-E182-3C7A-E6B5F66F4C0A}"/>
          </ac:picMkLst>
        </pc:picChg>
      </pc:sldChg>
      <pc:sldChg chg="addSp delSp modSp add mod">
        <pc:chgData name="Matthieu De Mari" userId="dfb708c9-d8dc-439f-9a3b-c772bf4a311c" providerId="ADAL" clId="{0C574F24-0842-4510-AB61-4E12E986D5CF}" dt="2023-01-23T07:37:35.998" v="16132" actId="14100"/>
        <pc:sldMkLst>
          <pc:docMk/>
          <pc:sldMk cId="734562613" sldId="496"/>
        </pc:sldMkLst>
        <pc:spChg chg="del">
          <ac:chgData name="Matthieu De Mari" userId="dfb708c9-d8dc-439f-9a3b-c772bf4a311c" providerId="ADAL" clId="{0C574F24-0842-4510-AB61-4E12E986D5CF}" dt="2023-01-23T07:37:13.922" v="16125" actId="478"/>
          <ac:spMkLst>
            <pc:docMk/>
            <pc:sldMk cId="734562613" sldId="496"/>
            <ac:spMk id="3" creationId="{F0D4995A-5A41-5F90-B082-6A1F739ED610}"/>
          </ac:spMkLst>
        </pc:spChg>
        <pc:spChg chg="add del mod">
          <ac:chgData name="Matthieu De Mari" userId="dfb708c9-d8dc-439f-9a3b-c772bf4a311c" providerId="ADAL" clId="{0C574F24-0842-4510-AB61-4E12E986D5CF}" dt="2023-01-23T07:37:18.153" v="16129" actId="478"/>
          <ac:spMkLst>
            <pc:docMk/>
            <pc:sldMk cId="734562613" sldId="496"/>
            <ac:spMk id="5" creationId="{393D0048-E912-A562-BCC4-75C8D105DB0D}"/>
          </ac:spMkLst>
        </pc:spChg>
        <pc:spChg chg="add del mod">
          <ac:chgData name="Matthieu De Mari" userId="dfb708c9-d8dc-439f-9a3b-c772bf4a311c" providerId="ADAL" clId="{0C574F24-0842-4510-AB61-4E12E986D5CF}" dt="2023-01-23T07:37:16.623" v="16127" actId="478"/>
          <ac:spMkLst>
            <pc:docMk/>
            <pc:sldMk cId="734562613" sldId="496"/>
            <ac:spMk id="7" creationId="{54166A3B-1099-6C3A-2CE7-1CD92B399FEF}"/>
          </ac:spMkLst>
        </pc:spChg>
        <pc:spChg chg="del">
          <ac:chgData name="Matthieu De Mari" userId="dfb708c9-d8dc-439f-9a3b-c772bf4a311c" providerId="ADAL" clId="{0C574F24-0842-4510-AB61-4E12E986D5CF}" dt="2023-01-23T07:37:15.386" v="16126" actId="478"/>
          <ac:spMkLst>
            <pc:docMk/>
            <pc:sldMk cId="734562613" sldId="496"/>
            <ac:spMk id="11" creationId="{01E2D3EE-3293-410F-6730-18FF1BD52A47}"/>
          </ac:spMkLst>
        </pc:spChg>
        <pc:picChg chg="del">
          <ac:chgData name="Matthieu De Mari" userId="dfb708c9-d8dc-439f-9a3b-c772bf4a311c" providerId="ADAL" clId="{0C574F24-0842-4510-AB61-4E12E986D5CF}" dt="2023-01-23T07:37:17.160" v="16128" actId="478"/>
          <ac:picMkLst>
            <pc:docMk/>
            <pc:sldMk cId="734562613" sldId="496"/>
            <ac:picMk id="8" creationId="{7643DA3E-5401-E182-3C7A-E6B5F66F4C0A}"/>
          </ac:picMkLst>
        </pc:picChg>
        <pc:picChg chg="add mod">
          <ac:chgData name="Matthieu De Mari" userId="dfb708c9-d8dc-439f-9a3b-c772bf4a311c" providerId="ADAL" clId="{0C574F24-0842-4510-AB61-4E12E986D5CF}" dt="2023-01-23T07:37:35.998" v="16132" actId="14100"/>
          <ac:picMkLst>
            <pc:docMk/>
            <pc:sldMk cId="734562613" sldId="496"/>
            <ac:picMk id="10" creationId="{7750BFB0-9B6C-4217-7B20-577A60960B21}"/>
          </ac:picMkLst>
        </pc:picChg>
      </pc:sldChg>
      <pc:sldChg chg="addSp delSp modSp add mod">
        <pc:chgData name="Matthieu De Mari" userId="dfb708c9-d8dc-439f-9a3b-c772bf4a311c" providerId="ADAL" clId="{0C574F24-0842-4510-AB61-4E12E986D5CF}" dt="2023-01-23T07:38:06.622" v="16137" actId="478"/>
        <pc:sldMkLst>
          <pc:docMk/>
          <pc:sldMk cId="3319407717" sldId="497"/>
        </pc:sldMkLst>
        <pc:spChg chg="del">
          <ac:chgData name="Matthieu De Mari" userId="dfb708c9-d8dc-439f-9a3b-c772bf4a311c" providerId="ADAL" clId="{0C574F24-0842-4510-AB61-4E12E986D5CF}" dt="2023-01-23T07:38:05.859" v="16136" actId="478"/>
          <ac:spMkLst>
            <pc:docMk/>
            <pc:sldMk cId="3319407717" sldId="497"/>
            <ac:spMk id="2" creationId="{88499614-2FCD-924B-BC7C-F2298D2C05AB}"/>
          </ac:spMkLst>
        </pc:spChg>
        <pc:spChg chg="add del mod">
          <ac:chgData name="Matthieu De Mari" userId="dfb708c9-d8dc-439f-9a3b-c772bf4a311c" providerId="ADAL" clId="{0C574F24-0842-4510-AB61-4E12E986D5CF}" dt="2023-01-23T07:38:06.622" v="16137" actId="478"/>
          <ac:spMkLst>
            <pc:docMk/>
            <pc:sldMk cId="3319407717" sldId="497"/>
            <ac:spMk id="6" creationId="{442D4AF8-45D8-9885-B515-2550E09CD6F6}"/>
          </ac:spMkLst>
        </pc:spChg>
        <pc:picChg chg="add">
          <ac:chgData name="Matthieu De Mari" userId="dfb708c9-d8dc-439f-9a3b-c772bf4a311c" providerId="ADAL" clId="{0C574F24-0842-4510-AB61-4E12E986D5CF}" dt="2023-01-23T07:38:03.832" v="16135" actId="22"/>
          <ac:picMkLst>
            <pc:docMk/>
            <pc:sldMk cId="3319407717" sldId="497"/>
            <ac:picMk id="4" creationId="{BAACE482-CE62-1E40-7CE5-D09D918923E4}"/>
          </ac:picMkLst>
        </pc:picChg>
        <pc:picChg chg="del">
          <ac:chgData name="Matthieu De Mari" userId="dfb708c9-d8dc-439f-9a3b-c772bf4a311c" providerId="ADAL" clId="{0C574F24-0842-4510-AB61-4E12E986D5CF}" dt="2023-01-23T07:38:02.503" v="16134" actId="478"/>
          <ac:picMkLst>
            <pc:docMk/>
            <pc:sldMk cId="3319407717" sldId="497"/>
            <ac:picMk id="10" creationId="{7750BFB0-9B6C-4217-7B20-577A60960B21}"/>
          </ac:picMkLst>
        </pc:picChg>
      </pc:sldChg>
      <pc:sldChg chg="addSp delSp modSp new mod modClrScheme chgLayout">
        <pc:chgData name="Matthieu De Mari" userId="dfb708c9-d8dc-439f-9a3b-c772bf4a311c" providerId="ADAL" clId="{0C574F24-0842-4510-AB61-4E12E986D5CF}" dt="2023-01-23T07:39:45.567" v="16321" actId="1076"/>
        <pc:sldMkLst>
          <pc:docMk/>
          <pc:sldMk cId="1800440056" sldId="498"/>
        </pc:sldMkLst>
        <pc:spChg chg="mod ord">
          <ac:chgData name="Matthieu De Mari" userId="dfb708c9-d8dc-439f-9a3b-c772bf4a311c" providerId="ADAL" clId="{0C574F24-0842-4510-AB61-4E12E986D5CF}" dt="2023-01-23T07:39:39.168" v="16317" actId="700"/>
          <ac:spMkLst>
            <pc:docMk/>
            <pc:sldMk cId="1800440056" sldId="498"/>
            <ac:spMk id="2" creationId="{9F4FE9BC-DDD4-336B-9192-0F69C49E3F53}"/>
          </ac:spMkLst>
        </pc:spChg>
        <pc:spChg chg="mod ord">
          <ac:chgData name="Matthieu De Mari" userId="dfb708c9-d8dc-439f-9a3b-c772bf4a311c" providerId="ADAL" clId="{0C574F24-0842-4510-AB61-4E12E986D5CF}" dt="2023-01-23T07:39:39.168" v="16317" actId="700"/>
          <ac:spMkLst>
            <pc:docMk/>
            <pc:sldMk cId="1800440056" sldId="498"/>
            <ac:spMk id="3" creationId="{575B42BA-7B22-2508-6D00-11E88F08B3CD}"/>
          </ac:spMkLst>
        </pc:spChg>
        <pc:spChg chg="del">
          <ac:chgData name="Matthieu De Mari" userId="dfb708c9-d8dc-439f-9a3b-c772bf4a311c" providerId="ADAL" clId="{0C574F24-0842-4510-AB61-4E12E986D5CF}" dt="2023-01-23T07:39:29.055" v="16312" actId="478"/>
          <ac:spMkLst>
            <pc:docMk/>
            <pc:sldMk cId="1800440056" sldId="498"/>
            <ac:spMk id="4" creationId="{ABB4A34C-D758-973B-A812-A4D08DE604A6}"/>
          </ac:spMkLst>
        </pc:spChg>
        <pc:spChg chg="add del mod">
          <ac:chgData name="Matthieu De Mari" userId="dfb708c9-d8dc-439f-9a3b-c772bf4a311c" providerId="ADAL" clId="{0C574F24-0842-4510-AB61-4E12E986D5CF}" dt="2023-01-23T07:39:36.753" v="16316"/>
          <ac:spMkLst>
            <pc:docMk/>
            <pc:sldMk cId="1800440056" sldId="498"/>
            <ac:spMk id="7" creationId="{E0EDEF1F-0B59-823B-0212-B73D0361E823}"/>
          </ac:spMkLst>
        </pc:spChg>
        <pc:spChg chg="add del mod">
          <ac:chgData name="Matthieu De Mari" userId="dfb708c9-d8dc-439f-9a3b-c772bf4a311c" providerId="ADAL" clId="{0C574F24-0842-4510-AB61-4E12E986D5CF}" dt="2023-01-23T07:39:36.753" v="16316"/>
          <ac:spMkLst>
            <pc:docMk/>
            <pc:sldMk cId="1800440056" sldId="498"/>
            <ac:spMk id="8" creationId="{48C1FA5E-94E9-39C7-DD92-AEA0DA28E3A7}"/>
          </ac:spMkLst>
        </pc:spChg>
        <pc:spChg chg="add del mod">
          <ac:chgData name="Matthieu De Mari" userId="dfb708c9-d8dc-439f-9a3b-c772bf4a311c" providerId="ADAL" clId="{0C574F24-0842-4510-AB61-4E12E986D5CF}" dt="2023-01-23T07:39:36.753" v="16316"/>
          <ac:spMkLst>
            <pc:docMk/>
            <pc:sldMk cId="1800440056" sldId="498"/>
            <ac:spMk id="9" creationId="{598E8E8A-E8AF-8150-8D1B-BE25AE4008C4}"/>
          </ac:spMkLst>
        </pc:spChg>
        <pc:picChg chg="add mod">
          <ac:chgData name="Matthieu De Mari" userId="dfb708c9-d8dc-439f-9a3b-c772bf4a311c" providerId="ADAL" clId="{0C574F24-0842-4510-AB61-4E12E986D5CF}" dt="2023-01-23T07:39:45.567" v="16321" actId="1076"/>
          <ac:picMkLst>
            <pc:docMk/>
            <pc:sldMk cId="1800440056" sldId="498"/>
            <ac:picMk id="6" creationId="{D04C54FE-61BA-07D6-CABF-9FFABA0598BE}"/>
          </ac:picMkLst>
        </pc:picChg>
      </pc:sldChg>
      <pc:sldChg chg="addSp delSp modSp new mod">
        <pc:chgData name="Matthieu De Mari" userId="dfb708c9-d8dc-439f-9a3b-c772bf4a311c" providerId="ADAL" clId="{0C574F24-0842-4510-AB61-4E12E986D5CF}" dt="2023-01-23T07:41:29.258" v="16516"/>
        <pc:sldMkLst>
          <pc:docMk/>
          <pc:sldMk cId="2678082427" sldId="499"/>
        </pc:sldMkLst>
        <pc:spChg chg="del">
          <ac:chgData name="Matthieu De Mari" userId="dfb708c9-d8dc-439f-9a3b-c772bf4a311c" providerId="ADAL" clId="{0C574F24-0842-4510-AB61-4E12E986D5CF}" dt="2023-01-23T07:40:12.551" v="16324" actId="478"/>
          <ac:spMkLst>
            <pc:docMk/>
            <pc:sldMk cId="2678082427" sldId="499"/>
            <ac:spMk id="2" creationId="{283514C0-B323-A915-7833-B0D2606A1885}"/>
          </ac:spMkLst>
        </pc:spChg>
        <pc:spChg chg="del">
          <ac:chgData name="Matthieu De Mari" userId="dfb708c9-d8dc-439f-9a3b-c772bf4a311c" providerId="ADAL" clId="{0C574F24-0842-4510-AB61-4E12E986D5CF}" dt="2023-01-23T07:40:11.272" v="16323" actId="478"/>
          <ac:spMkLst>
            <pc:docMk/>
            <pc:sldMk cId="2678082427" sldId="499"/>
            <ac:spMk id="3" creationId="{FD0FB574-54FA-8AA8-3FC6-11FD8CBCF68D}"/>
          </ac:spMkLst>
        </pc:spChg>
        <pc:spChg chg="add mod">
          <ac:chgData name="Matthieu De Mari" userId="dfb708c9-d8dc-439f-9a3b-c772bf4a311c" providerId="ADAL" clId="{0C574F24-0842-4510-AB61-4E12E986D5CF}" dt="2023-01-23T07:41:29.258" v="16516"/>
          <ac:spMkLst>
            <pc:docMk/>
            <pc:sldMk cId="2678082427" sldId="499"/>
            <ac:spMk id="6" creationId="{E104F76B-BBAC-9021-8132-85B53E4D630A}"/>
          </ac:spMkLst>
        </pc:spChg>
        <pc:picChg chg="add">
          <ac:chgData name="Matthieu De Mari" userId="dfb708c9-d8dc-439f-9a3b-c772bf4a311c" providerId="ADAL" clId="{0C574F24-0842-4510-AB61-4E12E986D5CF}" dt="2023-01-23T07:40:13.405" v="16325" actId="22"/>
          <ac:picMkLst>
            <pc:docMk/>
            <pc:sldMk cId="2678082427" sldId="499"/>
            <ac:picMk id="5" creationId="{8FD20642-A8D3-C027-3401-01623DA312C6}"/>
          </ac:picMkLst>
        </pc:picChg>
      </pc:sldChg>
      <pc:sldChg chg="addSp modSp add mod">
        <pc:chgData name="Matthieu De Mari" userId="dfb708c9-d8dc-439f-9a3b-c772bf4a311c" providerId="ADAL" clId="{0C574F24-0842-4510-AB61-4E12E986D5CF}" dt="2023-01-23T07:42:44.515" v="16639" actId="20577"/>
        <pc:sldMkLst>
          <pc:docMk/>
          <pc:sldMk cId="2304872241" sldId="500"/>
        </pc:sldMkLst>
        <pc:spChg chg="add mod">
          <ac:chgData name="Matthieu De Mari" userId="dfb708c9-d8dc-439f-9a3b-c772bf4a311c" providerId="ADAL" clId="{0C574F24-0842-4510-AB61-4E12E986D5CF}" dt="2023-01-23T07:41:43.567" v="16519" actId="14100"/>
          <ac:spMkLst>
            <pc:docMk/>
            <pc:sldMk cId="2304872241" sldId="500"/>
            <ac:spMk id="2" creationId="{4FC39202-A859-7A31-93E2-3FB6424BB212}"/>
          </ac:spMkLst>
        </pc:spChg>
        <pc:spChg chg="add mod">
          <ac:chgData name="Matthieu De Mari" userId="dfb708c9-d8dc-439f-9a3b-c772bf4a311c" providerId="ADAL" clId="{0C574F24-0842-4510-AB61-4E12E986D5CF}" dt="2023-01-23T07:42:44.515" v="16639" actId="20577"/>
          <ac:spMkLst>
            <pc:docMk/>
            <pc:sldMk cId="2304872241" sldId="500"/>
            <ac:spMk id="3" creationId="{3E99D0FB-50CA-AAC3-96C1-58557976DF48}"/>
          </ac:spMkLst>
        </pc:spChg>
        <pc:spChg chg="mod">
          <ac:chgData name="Matthieu De Mari" userId="dfb708c9-d8dc-439f-9a3b-c772bf4a311c" providerId="ADAL" clId="{0C574F24-0842-4510-AB61-4E12E986D5CF}" dt="2023-01-23T07:41:24.820" v="16515" actId="20577"/>
          <ac:spMkLst>
            <pc:docMk/>
            <pc:sldMk cId="2304872241" sldId="500"/>
            <ac:spMk id="6" creationId="{E104F76B-BBAC-9021-8132-85B53E4D630A}"/>
          </ac:spMkLst>
        </pc:spChg>
      </pc:sldChg>
      <pc:sldChg chg="modSp new mod">
        <pc:chgData name="Matthieu De Mari" userId="dfb708c9-d8dc-439f-9a3b-c772bf4a311c" providerId="ADAL" clId="{0C574F24-0842-4510-AB61-4E12E986D5CF}" dt="2023-01-23T07:46:32.514" v="17298" actId="113"/>
        <pc:sldMkLst>
          <pc:docMk/>
          <pc:sldMk cId="2145508996" sldId="501"/>
        </pc:sldMkLst>
        <pc:spChg chg="mod">
          <ac:chgData name="Matthieu De Mari" userId="dfb708c9-d8dc-439f-9a3b-c772bf4a311c" providerId="ADAL" clId="{0C574F24-0842-4510-AB61-4E12E986D5CF}" dt="2023-01-23T07:43:09.693" v="16701" actId="20577"/>
          <ac:spMkLst>
            <pc:docMk/>
            <pc:sldMk cId="2145508996" sldId="501"/>
            <ac:spMk id="2" creationId="{B2A2C63F-D2C2-050A-3DF9-5AE999502EE3}"/>
          </ac:spMkLst>
        </pc:spChg>
        <pc:spChg chg="mod">
          <ac:chgData name="Matthieu De Mari" userId="dfb708c9-d8dc-439f-9a3b-c772bf4a311c" providerId="ADAL" clId="{0C574F24-0842-4510-AB61-4E12E986D5CF}" dt="2023-01-23T07:46:32.514" v="17298" actId="113"/>
          <ac:spMkLst>
            <pc:docMk/>
            <pc:sldMk cId="2145508996" sldId="501"/>
            <ac:spMk id="3" creationId="{5DAEE9F3-874A-926F-2B55-5B076C48EFE9}"/>
          </ac:spMkLst>
        </pc:spChg>
      </pc:sldChg>
      <pc:sldChg chg="delSp modSp add mod ord">
        <pc:chgData name="Matthieu De Mari" userId="dfb708c9-d8dc-439f-9a3b-c772bf4a311c" providerId="ADAL" clId="{0C574F24-0842-4510-AB61-4E12E986D5CF}" dt="2023-01-23T07:47:24.389" v="17388" actId="14100"/>
        <pc:sldMkLst>
          <pc:docMk/>
          <pc:sldMk cId="2411344912" sldId="502"/>
        </pc:sldMkLst>
        <pc:spChg chg="del">
          <ac:chgData name="Matthieu De Mari" userId="dfb708c9-d8dc-439f-9a3b-c772bf4a311c" providerId="ADAL" clId="{0C574F24-0842-4510-AB61-4E12E986D5CF}" dt="2023-01-23T07:46:59.420" v="17302" actId="478"/>
          <ac:spMkLst>
            <pc:docMk/>
            <pc:sldMk cId="2411344912" sldId="502"/>
            <ac:spMk id="3" creationId="{3E99D0FB-50CA-AAC3-96C1-58557976DF48}"/>
          </ac:spMkLst>
        </pc:spChg>
        <pc:spChg chg="mod">
          <ac:chgData name="Matthieu De Mari" userId="dfb708c9-d8dc-439f-9a3b-c772bf4a311c" providerId="ADAL" clId="{0C574F24-0842-4510-AB61-4E12E986D5CF}" dt="2023-01-23T07:47:24.389" v="17388" actId="14100"/>
          <ac:spMkLst>
            <pc:docMk/>
            <pc:sldMk cId="2411344912" sldId="502"/>
            <ac:spMk id="6" creationId="{E104F76B-BBAC-9021-8132-85B53E4D630A}"/>
          </ac:spMkLst>
        </pc:spChg>
      </pc:sldChg>
      <pc:sldChg chg="modSp add mod">
        <pc:chgData name="Matthieu De Mari" userId="dfb708c9-d8dc-439f-9a3b-c772bf4a311c" providerId="ADAL" clId="{0C574F24-0842-4510-AB61-4E12E986D5CF}" dt="2023-01-23T08:04:51.939" v="18573" actId="113"/>
        <pc:sldMkLst>
          <pc:docMk/>
          <pc:sldMk cId="1636732520" sldId="503"/>
        </pc:sldMkLst>
        <pc:spChg chg="mod">
          <ac:chgData name="Matthieu De Mari" userId="dfb708c9-d8dc-439f-9a3b-c772bf4a311c" providerId="ADAL" clId="{0C574F24-0842-4510-AB61-4E12E986D5CF}" dt="2023-01-23T08:04:51.939" v="18573" actId="113"/>
          <ac:spMkLst>
            <pc:docMk/>
            <pc:sldMk cId="1636732520" sldId="503"/>
            <ac:spMk id="3" creationId="{7BDE96C0-465C-7952-04EA-C267AC8BF678}"/>
          </ac:spMkLst>
        </pc:spChg>
        <pc:spChg chg="mod">
          <ac:chgData name="Matthieu De Mari" userId="dfb708c9-d8dc-439f-9a3b-c772bf4a311c" providerId="ADAL" clId="{0C574F24-0842-4510-AB61-4E12E986D5CF}" dt="2023-01-23T07:59:14.065" v="18220" actId="27636"/>
          <ac:spMkLst>
            <pc:docMk/>
            <pc:sldMk cId="1636732520" sldId="503"/>
            <ac:spMk id="4" creationId="{5E76589E-870E-419D-CF95-4309EACDB190}"/>
          </ac:spMkLst>
        </pc:spChg>
      </pc:sldChg>
      <pc:sldChg chg="addSp delSp modSp add mod">
        <pc:chgData name="Matthieu De Mari" userId="dfb708c9-d8dc-439f-9a3b-c772bf4a311c" providerId="ADAL" clId="{0C574F24-0842-4510-AB61-4E12E986D5CF}" dt="2023-01-23T08:03:26.881" v="18556" actId="113"/>
        <pc:sldMkLst>
          <pc:docMk/>
          <pc:sldMk cId="1757057001" sldId="504"/>
        </pc:sldMkLst>
        <pc:spChg chg="mod">
          <ac:chgData name="Matthieu De Mari" userId="dfb708c9-d8dc-439f-9a3b-c772bf4a311c" providerId="ADAL" clId="{0C574F24-0842-4510-AB61-4E12E986D5CF}" dt="2023-01-23T08:02:55.523" v="18530" actId="27636"/>
          <ac:spMkLst>
            <pc:docMk/>
            <pc:sldMk cId="1757057001" sldId="504"/>
            <ac:spMk id="3" creationId="{7BDE96C0-465C-7952-04EA-C267AC8BF678}"/>
          </ac:spMkLst>
        </pc:spChg>
        <pc:spChg chg="mod">
          <ac:chgData name="Matthieu De Mari" userId="dfb708c9-d8dc-439f-9a3b-c772bf4a311c" providerId="ADAL" clId="{0C574F24-0842-4510-AB61-4E12E986D5CF}" dt="2023-01-23T08:03:26.881" v="18556" actId="113"/>
          <ac:spMkLst>
            <pc:docMk/>
            <pc:sldMk cId="1757057001" sldId="504"/>
            <ac:spMk id="4" creationId="{5E76589E-870E-419D-CF95-4309EACDB190}"/>
          </ac:spMkLst>
        </pc:spChg>
        <pc:spChg chg="add del">
          <ac:chgData name="Matthieu De Mari" userId="dfb708c9-d8dc-439f-9a3b-c772bf4a311c" providerId="ADAL" clId="{0C574F24-0842-4510-AB61-4E12E986D5CF}" dt="2023-01-23T08:02:15.851" v="18492"/>
          <ac:spMkLst>
            <pc:docMk/>
            <pc:sldMk cId="1757057001" sldId="504"/>
            <ac:spMk id="5" creationId="{8C43465E-454A-ECEE-7BAC-178B4286A323}"/>
          </ac:spMkLst>
        </pc:spChg>
      </pc:sldChg>
      <pc:sldChg chg="modSp add mod">
        <pc:chgData name="Matthieu De Mari" userId="dfb708c9-d8dc-439f-9a3b-c772bf4a311c" providerId="ADAL" clId="{0C574F24-0842-4510-AB61-4E12E986D5CF}" dt="2023-01-23T08:03:42.912" v="18572" actId="14100"/>
        <pc:sldMkLst>
          <pc:docMk/>
          <pc:sldMk cId="1659504250" sldId="505"/>
        </pc:sldMkLst>
        <pc:spChg chg="mod">
          <ac:chgData name="Matthieu De Mari" userId="dfb708c9-d8dc-439f-9a3b-c772bf4a311c" providerId="ADAL" clId="{0C574F24-0842-4510-AB61-4E12E986D5CF}" dt="2023-01-23T08:03:42.912" v="18572" actId="14100"/>
          <ac:spMkLst>
            <pc:docMk/>
            <pc:sldMk cId="1659504250" sldId="505"/>
            <ac:spMk id="4" creationId="{5E76589E-870E-419D-CF95-4309EACDB190}"/>
          </ac:spMkLst>
        </pc:spChg>
      </pc:sldChg>
      <pc:sldChg chg="addSp delSp new mod modClrScheme chgLayout">
        <pc:chgData name="Matthieu De Mari" userId="dfb708c9-d8dc-439f-9a3b-c772bf4a311c" providerId="ADAL" clId="{0C574F24-0842-4510-AB61-4E12E986D5CF}" dt="2023-01-23T08:05:03.388" v="18576" actId="22"/>
        <pc:sldMkLst>
          <pc:docMk/>
          <pc:sldMk cId="710884314" sldId="506"/>
        </pc:sldMkLst>
        <pc:spChg chg="del">
          <ac:chgData name="Matthieu De Mari" userId="dfb708c9-d8dc-439f-9a3b-c772bf4a311c" providerId="ADAL" clId="{0C574F24-0842-4510-AB61-4E12E986D5CF}" dt="2023-01-23T08:05:02.833" v="18575" actId="700"/>
          <ac:spMkLst>
            <pc:docMk/>
            <pc:sldMk cId="710884314" sldId="506"/>
            <ac:spMk id="2" creationId="{06200F13-B0F1-F7D3-2D2E-9357D780539D}"/>
          </ac:spMkLst>
        </pc:spChg>
        <pc:spChg chg="del">
          <ac:chgData name="Matthieu De Mari" userId="dfb708c9-d8dc-439f-9a3b-c772bf4a311c" providerId="ADAL" clId="{0C574F24-0842-4510-AB61-4E12E986D5CF}" dt="2023-01-23T08:05:02.833" v="18575" actId="700"/>
          <ac:spMkLst>
            <pc:docMk/>
            <pc:sldMk cId="710884314" sldId="506"/>
            <ac:spMk id="3" creationId="{BC1ADF0D-EB95-EE96-F535-6C3543CD4A27}"/>
          </ac:spMkLst>
        </pc:spChg>
        <pc:spChg chg="del">
          <ac:chgData name="Matthieu De Mari" userId="dfb708c9-d8dc-439f-9a3b-c772bf4a311c" providerId="ADAL" clId="{0C574F24-0842-4510-AB61-4E12E986D5CF}" dt="2023-01-23T08:05:02.833" v="18575" actId="700"/>
          <ac:spMkLst>
            <pc:docMk/>
            <pc:sldMk cId="710884314" sldId="506"/>
            <ac:spMk id="4" creationId="{8A9179B4-5E50-A28A-CBEA-393C3244BEA0}"/>
          </ac:spMkLst>
        </pc:spChg>
        <pc:picChg chg="add">
          <ac:chgData name="Matthieu De Mari" userId="dfb708c9-d8dc-439f-9a3b-c772bf4a311c" providerId="ADAL" clId="{0C574F24-0842-4510-AB61-4E12E986D5CF}" dt="2023-01-23T08:05:03.388" v="18576" actId="22"/>
          <ac:picMkLst>
            <pc:docMk/>
            <pc:sldMk cId="710884314" sldId="506"/>
            <ac:picMk id="6" creationId="{3486002D-1F4F-B24E-D454-3EB50348FCAA}"/>
          </ac:picMkLst>
        </pc:picChg>
      </pc:sldChg>
      <pc:sldChg chg="addSp delSp new mod modClrScheme chgLayout">
        <pc:chgData name="Matthieu De Mari" userId="dfb708c9-d8dc-439f-9a3b-c772bf4a311c" providerId="ADAL" clId="{0C574F24-0842-4510-AB61-4E12E986D5CF}" dt="2023-01-23T08:05:59.773" v="18579" actId="22"/>
        <pc:sldMkLst>
          <pc:docMk/>
          <pc:sldMk cId="865488439" sldId="507"/>
        </pc:sldMkLst>
        <pc:spChg chg="del">
          <ac:chgData name="Matthieu De Mari" userId="dfb708c9-d8dc-439f-9a3b-c772bf4a311c" providerId="ADAL" clId="{0C574F24-0842-4510-AB61-4E12E986D5CF}" dt="2023-01-23T08:05:59.375" v="18578" actId="700"/>
          <ac:spMkLst>
            <pc:docMk/>
            <pc:sldMk cId="865488439" sldId="507"/>
            <ac:spMk id="2" creationId="{AB45919A-C61E-73A7-2CCF-7E2D113E6DD0}"/>
          </ac:spMkLst>
        </pc:spChg>
        <pc:spChg chg="del">
          <ac:chgData name="Matthieu De Mari" userId="dfb708c9-d8dc-439f-9a3b-c772bf4a311c" providerId="ADAL" clId="{0C574F24-0842-4510-AB61-4E12E986D5CF}" dt="2023-01-23T08:05:59.375" v="18578" actId="700"/>
          <ac:spMkLst>
            <pc:docMk/>
            <pc:sldMk cId="865488439" sldId="507"/>
            <ac:spMk id="3" creationId="{50074185-80FA-A28F-1179-62AA2E98ED30}"/>
          </ac:spMkLst>
        </pc:spChg>
        <pc:spChg chg="del">
          <ac:chgData name="Matthieu De Mari" userId="dfb708c9-d8dc-439f-9a3b-c772bf4a311c" providerId="ADAL" clId="{0C574F24-0842-4510-AB61-4E12E986D5CF}" dt="2023-01-23T08:05:59.375" v="18578" actId="700"/>
          <ac:spMkLst>
            <pc:docMk/>
            <pc:sldMk cId="865488439" sldId="507"/>
            <ac:spMk id="4" creationId="{2F2B62C3-E8EA-3990-49F9-AAF4ADC39A52}"/>
          </ac:spMkLst>
        </pc:spChg>
        <pc:picChg chg="add">
          <ac:chgData name="Matthieu De Mari" userId="dfb708c9-d8dc-439f-9a3b-c772bf4a311c" providerId="ADAL" clId="{0C574F24-0842-4510-AB61-4E12E986D5CF}" dt="2023-01-23T08:05:59.773" v="18579" actId="22"/>
          <ac:picMkLst>
            <pc:docMk/>
            <pc:sldMk cId="865488439" sldId="507"/>
            <ac:picMk id="6" creationId="{9A06A2C9-A89C-0BCB-3238-0DEA0F870F73}"/>
          </ac:picMkLst>
        </pc:picChg>
      </pc:sldChg>
      <pc:sldChg chg="add">
        <pc:chgData name="Matthieu De Mari" userId="dfb708c9-d8dc-439f-9a3b-c772bf4a311c" providerId="ADAL" clId="{0C574F24-0842-4510-AB61-4E12E986D5CF}" dt="2023-01-23T08:06:55.830" v="18580" actId="2890"/>
        <pc:sldMkLst>
          <pc:docMk/>
          <pc:sldMk cId="3495317520" sldId="508"/>
        </pc:sldMkLst>
      </pc:sldChg>
      <pc:sldChg chg="modSp new mod">
        <pc:chgData name="Matthieu De Mari" userId="dfb708c9-d8dc-439f-9a3b-c772bf4a311c" providerId="ADAL" clId="{0C574F24-0842-4510-AB61-4E12E986D5CF}" dt="2023-01-25T01:06:15.633" v="25276" actId="113"/>
        <pc:sldMkLst>
          <pc:docMk/>
          <pc:sldMk cId="3653875140" sldId="509"/>
        </pc:sldMkLst>
        <pc:spChg chg="mod">
          <ac:chgData name="Matthieu De Mari" userId="dfb708c9-d8dc-439f-9a3b-c772bf4a311c" providerId="ADAL" clId="{0C574F24-0842-4510-AB61-4E12E986D5CF}" dt="2023-01-24T18:41:57.444" v="22279" actId="20577"/>
          <ac:spMkLst>
            <pc:docMk/>
            <pc:sldMk cId="3653875140" sldId="509"/>
            <ac:spMk id="2" creationId="{52FD168C-A8B7-FBE2-0183-8C332FD8F550}"/>
          </ac:spMkLst>
        </pc:spChg>
        <pc:spChg chg="mod">
          <ac:chgData name="Matthieu De Mari" userId="dfb708c9-d8dc-439f-9a3b-c772bf4a311c" providerId="ADAL" clId="{0C574F24-0842-4510-AB61-4E12E986D5CF}" dt="2023-01-25T01:06:15.633" v="25276" actId="113"/>
          <ac:spMkLst>
            <pc:docMk/>
            <pc:sldMk cId="3653875140" sldId="509"/>
            <ac:spMk id="3" creationId="{917B4F07-EB70-8BF3-73A3-76EFC1C5820B}"/>
          </ac:spMkLst>
        </pc:spChg>
        <pc:spChg chg="mod">
          <ac:chgData name="Matthieu De Mari" userId="dfb708c9-d8dc-439f-9a3b-c772bf4a311c" providerId="ADAL" clId="{0C574F24-0842-4510-AB61-4E12E986D5CF}" dt="2023-01-25T01:06:09.294" v="25270" actId="27636"/>
          <ac:spMkLst>
            <pc:docMk/>
            <pc:sldMk cId="3653875140" sldId="509"/>
            <ac:spMk id="4" creationId="{224B6C00-CDCA-7753-FD92-73BE0C88AE10}"/>
          </ac:spMkLst>
        </pc:spChg>
      </pc:sldChg>
      <pc:sldChg chg="addSp delSp modSp add mod">
        <pc:chgData name="Matthieu De Mari" userId="dfb708c9-d8dc-439f-9a3b-c772bf4a311c" providerId="ADAL" clId="{0C574F24-0842-4510-AB61-4E12E986D5CF}" dt="2023-01-24T19:11:45.358" v="23203" actId="1038"/>
        <pc:sldMkLst>
          <pc:docMk/>
          <pc:sldMk cId="2444273265" sldId="510"/>
        </pc:sldMkLst>
        <pc:spChg chg="del">
          <ac:chgData name="Matthieu De Mari" userId="dfb708c9-d8dc-439f-9a3b-c772bf4a311c" providerId="ADAL" clId="{0C574F24-0842-4510-AB61-4E12E986D5CF}" dt="2023-01-24T19:11:34.266" v="23183" actId="478"/>
          <ac:spMkLst>
            <pc:docMk/>
            <pc:sldMk cId="2444273265" sldId="510"/>
            <ac:spMk id="2" creationId="{52FD168C-A8B7-FBE2-0183-8C332FD8F550}"/>
          </ac:spMkLst>
        </pc:spChg>
        <pc:spChg chg="del">
          <ac:chgData name="Matthieu De Mari" userId="dfb708c9-d8dc-439f-9a3b-c772bf4a311c" providerId="ADAL" clId="{0C574F24-0842-4510-AB61-4E12E986D5CF}" dt="2023-01-24T19:11:35.087" v="23184" actId="478"/>
          <ac:spMkLst>
            <pc:docMk/>
            <pc:sldMk cId="2444273265" sldId="510"/>
            <ac:spMk id="3" creationId="{917B4F07-EB70-8BF3-73A3-76EFC1C5820B}"/>
          </ac:spMkLst>
        </pc:spChg>
        <pc:spChg chg="del">
          <ac:chgData name="Matthieu De Mari" userId="dfb708c9-d8dc-439f-9a3b-c772bf4a311c" providerId="ADAL" clId="{0C574F24-0842-4510-AB61-4E12E986D5CF}" dt="2023-01-24T19:11:36.436" v="23185" actId="478"/>
          <ac:spMkLst>
            <pc:docMk/>
            <pc:sldMk cId="2444273265" sldId="510"/>
            <ac:spMk id="4" creationId="{224B6C00-CDCA-7753-FD92-73BE0C88AE10}"/>
          </ac:spMkLst>
        </pc:spChg>
        <pc:picChg chg="add mod">
          <ac:chgData name="Matthieu De Mari" userId="dfb708c9-d8dc-439f-9a3b-c772bf4a311c" providerId="ADAL" clId="{0C574F24-0842-4510-AB61-4E12E986D5CF}" dt="2023-01-24T19:11:45.358" v="23203" actId="1038"/>
          <ac:picMkLst>
            <pc:docMk/>
            <pc:sldMk cId="2444273265" sldId="510"/>
            <ac:picMk id="6" creationId="{5A518E48-BC81-EFDD-B44D-EDB8E1C22C60}"/>
          </ac:picMkLst>
        </pc:picChg>
      </pc:sldChg>
      <pc:sldChg chg="delSp modSp add mod modClrScheme chgLayout">
        <pc:chgData name="Matthieu De Mari" userId="dfb708c9-d8dc-439f-9a3b-c772bf4a311c" providerId="ADAL" clId="{0C574F24-0842-4510-AB61-4E12E986D5CF}" dt="2023-01-25T01:32:54.058" v="26939" actId="20577"/>
        <pc:sldMkLst>
          <pc:docMk/>
          <pc:sldMk cId="3760572474" sldId="511"/>
        </pc:sldMkLst>
        <pc:spChg chg="mod ord">
          <ac:chgData name="Matthieu De Mari" userId="dfb708c9-d8dc-439f-9a3b-c772bf4a311c" providerId="ADAL" clId="{0C574F24-0842-4510-AB61-4E12E986D5CF}" dt="2023-01-25T01:30:17.656" v="26794" actId="700"/>
          <ac:spMkLst>
            <pc:docMk/>
            <pc:sldMk cId="3760572474" sldId="511"/>
            <ac:spMk id="2" creationId="{52FD168C-A8B7-FBE2-0183-8C332FD8F550}"/>
          </ac:spMkLst>
        </pc:spChg>
        <pc:spChg chg="mod ord">
          <ac:chgData name="Matthieu De Mari" userId="dfb708c9-d8dc-439f-9a3b-c772bf4a311c" providerId="ADAL" clId="{0C574F24-0842-4510-AB61-4E12E986D5CF}" dt="2023-01-25T01:32:54.058" v="26939" actId="20577"/>
          <ac:spMkLst>
            <pc:docMk/>
            <pc:sldMk cId="3760572474" sldId="511"/>
            <ac:spMk id="3" creationId="{917B4F07-EB70-8BF3-73A3-76EFC1C5820B}"/>
          </ac:spMkLst>
        </pc:spChg>
        <pc:spChg chg="del">
          <ac:chgData name="Matthieu De Mari" userId="dfb708c9-d8dc-439f-9a3b-c772bf4a311c" providerId="ADAL" clId="{0C574F24-0842-4510-AB61-4E12E986D5CF}" dt="2023-01-25T01:30:17.656" v="26794" actId="700"/>
          <ac:spMkLst>
            <pc:docMk/>
            <pc:sldMk cId="3760572474" sldId="511"/>
            <ac:spMk id="4" creationId="{224B6C00-CDCA-7753-FD92-73BE0C88AE10}"/>
          </ac:spMkLst>
        </pc:spChg>
      </pc:sldChg>
      <pc:sldChg chg="modSp new mod">
        <pc:chgData name="Matthieu De Mari" userId="dfb708c9-d8dc-439f-9a3b-c772bf4a311c" providerId="ADAL" clId="{0C574F24-0842-4510-AB61-4E12E986D5CF}" dt="2023-01-23T08:44:58.482" v="18831" actId="27636"/>
        <pc:sldMkLst>
          <pc:docMk/>
          <pc:sldMk cId="467965437" sldId="512"/>
        </pc:sldMkLst>
        <pc:spChg chg="mod">
          <ac:chgData name="Matthieu De Mari" userId="dfb708c9-d8dc-439f-9a3b-c772bf4a311c" providerId="ADAL" clId="{0C574F24-0842-4510-AB61-4E12E986D5CF}" dt="2023-01-23T08:44:58.482" v="18831" actId="27636"/>
          <ac:spMkLst>
            <pc:docMk/>
            <pc:sldMk cId="467965437" sldId="512"/>
            <ac:spMk id="3" creationId="{69973FE9-2456-3189-E04A-C10B8A15BD47}"/>
          </ac:spMkLst>
        </pc:spChg>
        <pc:spChg chg="mod">
          <ac:chgData name="Matthieu De Mari" userId="dfb708c9-d8dc-439f-9a3b-c772bf4a311c" providerId="ADAL" clId="{0C574F24-0842-4510-AB61-4E12E986D5CF}" dt="2023-01-23T08:44:58.481" v="18830" actId="27636"/>
          <ac:spMkLst>
            <pc:docMk/>
            <pc:sldMk cId="467965437" sldId="512"/>
            <ac:spMk id="4" creationId="{F6D4DB04-EDFA-E40F-AD1C-A30D9488A946}"/>
          </ac:spMkLst>
        </pc:spChg>
      </pc:sldChg>
      <pc:sldChg chg="add">
        <pc:chgData name="Matthieu De Mari" userId="dfb708c9-d8dc-439f-9a3b-c772bf4a311c" providerId="ADAL" clId="{0C574F24-0842-4510-AB61-4E12E986D5CF}" dt="2023-01-23T08:10:23.624" v="18823"/>
        <pc:sldMkLst>
          <pc:docMk/>
          <pc:sldMk cId="1737018993" sldId="513"/>
        </pc:sldMkLst>
      </pc:sldChg>
      <pc:sldChg chg="add">
        <pc:chgData name="Matthieu De Mari" userId="dfb708c9-d8dc-439f-9a3b-c772bf4a311c" providerId="ADAL" clId="{0C574F24-0842-4510-AB61-4E12E986D5CF}" dt="2023-01-23T08:10:41.446" v="18825"/>
        <pc:sldMkLst>
          <pc:docMk/>
          <pc:sldMk cId="2222172378" sldId="514"/>
        </pc:sldMkLst>
      </pc:sldChg>
      <pc:sldChg chg="add">
        <pc:chgData name="Matthieu De Mari" userId="dfb708c9-d8dc-439f-9a3b-c772bf4a311c" providerId="ADAL" clId="{0C574F24-0842-4510-AB61-4E12E986D5CF}" dt="2023-01-23T08:11:00.197" v="18827"/>
        <pc:sldMkLst>
          <pc:docMk/>
          <pc:sldMk cId="1153237101" sldId="515"/>
        </pc:sldMkLst>
      </pc:sldChg>
      <pc:sldChg chg="addSp modSp add mod ord modClrScheme chgLayout">
        <pc:chgData name="Matthieu De Mari" userId="dfb708c9-d8dc-439f-9a3b-c772bf4a311c" providerId="ADAL" clId="{0C574F24-0842-4510-AB61-4E12E986D5CF}" dt="2023-01-24T18:24:10.937" v="20655"/>
        <pc:sldMkLst>
          <pc:docMk/>
          <pc:sldMk cId="105170546" sldId="516"/>
        </pc:sldMkLst>
        <pc:spChg chg="mod ord">
          <ac:chgData name="Matthieu De Mari" userId="dfb708c9-d8dc-439f-9a3b-c772bf4a311c" providerId="ADAL" clId="{0C574F24-0842-4510-AB61-4E12E986D5CF}" dt="2023-01-24T18:10:21.747" v="19856" actId="700"/>
          <ac:spMkLst>
            <pc:docMk/>
            <pc:sldMk cId="105170546" sldId="516"/>
            <ac:spMk id="2" creationId="{B2D6E47F-EE41-14EC-57C7-619AC0EC550B}"/>
          </ac:spMkLst>
        </pc:spChg>
        <pc:spChg chg="mod ord">
          <ac:chgData name="Matthieu De Mari" userId="dfb708c9-d8dc-439f-9a3b-c772bf4a311c" providerId="ADAL" clId="{0C574F24-0842-4510-AB61-4E12E986D5CF}" dt="2023-01-24T18:16:10.621" v="20371" actId="20577"/>
          <ac:spMkLst>
            <pc:docMk/>
            <pc:sldMk cId="105170546" sldId="516"/>
            <ac:spMk id="3" creationId="{F9359CBB-2BA1-6409-CE17-97C6B596059A}"/>
          </ac:spMkLst>
        </pc:spChg>
        <pc:spChg chg="add mod ord">
          <ac:chgData name="Matthieu De Mari" userId="dfb708c9-d8dc-439f-9a3b-c772bf4a311c" providerId="ADAL" clId="{0C574F24-0842-4510-AB61-4E12E986D5CF}" dt="2023-01-24T18:15:47.796" v="20338" actId="20577"/>
          <ac:spMkLst>
            <pc:docMk/>
            <pc:sldMk cId="105170546" sldId="516"/>
            <ac:spMk id="4" creationId="{A9128ADB-0675-1D96-82EC-7D8A9E26F74A}"/>
          </ac:spMkLst>
        </pc:spChg>
      </pc:sldChg>
      <pc:sldChg chg="modSp add mod">
        <pc:chgData name="Matthieu De Mari" userId="dfb708c9-d8dc-439f-9a3b-c772bf4a311c" providerId="ADAL" clId="{0C574F24-0842-4510-AB61-4E12E986D5CF}" dt="2023-01-24T18:30:35.362" v="21692" actId="113"/>
        <pc:sldMkLst>
          <pc:docMk/>
          <pc:sldMk cId="1464669599" sldId="517"/>
        </pc:sldMkLst>
        <pc:spChg chg="mod">
          <ac:chgData name="Matthieu De Mari" userId="dfb708c9-d8dc-439f-9a3b-c772bf4a311c" providerId="ADAL" clId="{0C574F24-0842-4510-AB61-4E12E986D5CF}" dt="2023-01-24T18:30:35.362" v="21692" actId="113"/>
          <ac:spMkLst>
            <pc:docMk/>
            <pc:sldMk cId="1464669599" sldId="517"/>
            <ac:spMk id="3" creationId="{35995840-A9D9-479A-A34F-EA7DC229D38E}"/>
          </ac:spMkLst>
        </pc:spChg>
      </pc:sldChg>
      <pc:sldChg chg="modSp add mod">
        <pc:chgData name="Matthieu De Mari" userId="dfb708c9-d8dc-439f-9a3b-c772bf4a311c" providerId="ADAL" clId="{0C574F24-0842-4510-AB61-4E12E986D5CF}" dt="2023-01-24T18:33:55.125" v="22239" actId="20577"/>
        <pc:sldMkLst>
          <pc:docMk/>
          <pc:sldMk cId="3190584464" sldId="518"/>
        </pc:sldMkLst>
        <pc:spChg chg="mod">
          <ac:chgData name="Matthieu De Mari" userId="dfb708c9-d8dc-439f-9a3b-c772bf4a311c" providerId="ADAL" clId="{0C574F24-0842-4510-AB61-4E12E986D5CF}" dt="2023-01-24T18:33:55.125" v="22239" actId="20577"/>
          <ac:spMkLst>
            <pc:docMk/>
            <pc:sldMk cId="3190584464" sldId="518"/>
            <ac:spMk id="3" creationId="{35995840-A9D9-479A-A34F-EA7DC229D38E}"/>
          </ac:spMkLst>
        </pc:spChg>
      </pc:sldChg>
      <pc:sldChg chg="add">
        <pc:chgData name="Matthieu De Mari" userId="dfb708c9-d8dc-439f-9a3b-c772bf4a311c" providerId="ADAL" clId="{0C574F24-0842-4510-AB61-4E12E986D5CF}" dt="2023-01-24T18:36:00.747" v="22241"/>
        <pc:sldMkLst>
          <pc:docMk/>
          <pc:sldMk cId="3542605904" sldId="519"/>
        </pc:sldMkLst>
      </pc:sldChg>
      <pc:sldChg chg="add">
        <pc:chgData name="Matthieu De Mari" userId="dfb708c9-d8dc-439f-9a3b-c772bf4a311c" providerId="ADAL" clId="{0C574F24-0842-4510-AB61-4E12E986D5CF}" dt="2023-01-24T18:36:17.552" v="22243"/>
        <pc:sldMkLst>
          <pc:docMk/>
          <pc:sldMk cId="3537601752" sldId="520"/>
        </pc:sldMkLst>
      </pc:sldChg>
      <pc:sldChg chg="addSp add mod">
        <pc:chgData name="Matthieu De Mari" userId="dfb708c9-d8dc-439f-9a3b-c772bf4a311c" providerId="ADAL" clId="{0C574F24-0842-4510-AB61-4E12E986D5CF}" dt="2023-01-24T18:49:08.514" v="22645" actId="22"/>
        <pc:sldMkLst>
          <pc:docMk/>
          <pc:sldMk cId="584692631" sldId="521"/>
        </pc:sldMkLst>
        <pc:picChg chg="add">
          <ac:chgData name="Matthieu De Mari" userId="dfb708c9-d8dc-439f-9a3b-c772bf4a311c" providerId="ADAL" clId="{0C574F24-0842-4510-AB61-4E12E986D5CF}" dt="2023-01-24T18:49:08.514" v="22645" actId="22"/>
          <ac:picMkLst>
            <pc:docMk/>
            <pc:sldMk cId="584692631" sldId="521"/>
            <ac:picMk id="6" creationId="{3BC4F682-033E-B20F-FF45-E910D6FD6442}"/>
          </ac:picMkLst>
        </pc:picChg>
      </pc:sldChg>
      <pc:sldChg chg="addSp delSp modSp add mod">
        <pc:chgData name="Matthieu De Mari" userId="dfb708c9-d8dc-439f-9a3b-c772bf4a311c" providerId="ADAL" clId="{0C574F24-0842-4510-AB61-4E12E986D5CF}" dt="2023-01-24T18:56:34.329" v="22893" actId="20577"/>
        <pc:sldMkLst>
          <pc:docMk/>
          <pc:sldMk cId="3754516330" sldId="522"/>
        </pc:sldMkLst>
        <pc:spChg chg="mod">
          <ac:chgData name="Matthieu De Mari" userId="dfb708c9-d8dc-439f-9a3b-c772bf4a311c" providerId="ADAL" clId="{0C574F24-0842-4510-AB61-4E12E986D5CF}" dt="2023-01-24T18:49:34.797" v="22660" actId="20577"/>
          <ac:spMkLst>
            <pc:docMk/>
            <pc:sldMk cId="3754516330" sldId="522"/>
            <ac:spMk id="2" creationId="{52FD168C-A8B7-FBE2-0183-8C332FD8F550}"/>
          </ac:spMkLst>
        </pc:spChg>
        <pc:spChg chg="mod">
          <ac:chgData name="Matthieu De Mari" userId="dfb708c9-d8dc-439f-9a3b-c772bf4a311c" providerId="ADAL" clId="{0C574F24-0842-4510-AB61-4E12E986D5CF}" dt="2023-01-24T18:55:44.963" v="22873" actId="27636"/>
          <ac:spMkLst>
            <pc:docMk/>
            <pc:sldMk cId="3754516330" sldId="522"/>
            <ac:spMk id="3" creationId="{917B4F07-EB70-8BF3-73A3-76EFC1C5820B}"/>
          </ac:spMkLst>
        </pc:spChg>
        <pc:spChg chg="mod">
          <ac:chgData name="Matthieu De Mari" userId="dfb708c9-d8dc-439f-9a3b-c772bf4a311c" providerId="ADAL" clId="{0C574F24-0842-4510-AB61-4E12E986D5CF}" dt="2023-01-24T18:56:34.329" v="22893" actId="20577"/>
          <ac:spMkLst>
            <pc:docMk/>
            <pc:sldMk cId="3754516330" sldId="522"/>
            <ac:spMk id="4" creationId="{224B6C00-CDCA-7753-FD92-73BE0C88AE10}"/>
          </ac:spMkLst>
        </pc:spChg>
        <pc:spChg chg="add del mod">
          <ac:chgData name="Matthieu De Mari" userId="dfb708c9-d8dc-439f-9a3b-c772bf4a311c" providerId="ADAL" clId="{0C574F24-0842-4510-AB61-4E12E986D5CF}" dt="2023-01-24T18:51:15.980" v="22744" actId="478"/>
          <ac:spMkLst>
            <pc:docMk/>
            <pc:sldMk cId="3754516330" sldId="522"/>
            <ac:spMk id="5" creationId="{B7C4BE72-CFFF-34C6-03E6-07D9501256DF}"/>
          </ac:spMkLst>
        </pc:spChg>
        <pc:spChg chg="add del mod">
          <ac:chgData name="Matthieu De Mari" userId="dfb708c9-d8dc-439f-9a3b-c772bf4a311c" providerId="ADAL" clId="{0C574F24-0842-4510-AB61-4E12E986D5CF}" dt="2023-01-24T18:51:04.962" v="22742"/>
          <ac:spMkLst>
            <pc:docMk/>
            <pc:sldMk cId="3754516330" sldId="522"/>
            <ac:spMk id="6" creationId="{C7A45A7D-616D-7A1F-F6F7-215BEE88609F}"/>
          </ac:spMkLst>
        </pc:spChg>
        <pc:spChg chg="add del">
          <ac:chgData name="Matthieu De Mari" userId="dfb708c9-d8dc-439f-9a3b-c772bf4a311c" providerId="ADAL" clId="{0C574F24-0842-4510-AB61-4E12E986D5CF}" dt="2023-01-24T18:52:23.503" v="22801"/>
          <ac:spMkLst>
            <pc:docMk/>
            <pc:sldMk cId="3754516330" sldId="522"/>
            <ac:spMk id="7" creationId="{FB56B228-5F04-AD29-09DB-7D661D98CFF8}"/>
          </ac:spMkLst>
        </pc:spChg>
      </pc:sldChg>
      <pc:sldChg chg="addSp delSp modSp add mod">
        <pc:chgData name="Matthieu De Mari" userId="dfb708c9-d8dc-439f-9a3b-c772bf4a311c" providerId="ADAL" clId="{0C574F24-0842-4510-AB61-4E12E986D5CF}" dt="2023-01-24T19:05:56.919" v="23048" actId="21"/>
        <pc:sldMkLst>
          <pc:docMk/>
          <pc:sldMk cId="2978828430" sldId="523"/>
        </pc:sldMkLst>
        <pc:picChg chg="add del">
          <ac:chgData name="Matthieu De Mari" userId="dfb708c9-d8dc-439f-9a3b-c772bf4a311c" providerId="ADAL" clId="{0C574F24-0842-4510-AB61-4E12E986D5CF}" dt="2023-01-24T18:57:14.064" v="22896" actId="478"/>
          <ac:picMkLst>
            <pc:docMk/>
            <pc:sldMk cId="2978828430" sldId="523"/>
            <ac:picMk id="6" creationId="{6DCC68F5-BE53-3AE2-B932-3AAD0992F3A3}"/>
          </ac:picMkLst>
        </pc:picChg>
        <pc:picChg chg="add">
          <ac:chgData name="Matthieu De Mari" userId="dfb708c9-d8dc-439f-9a3b-c772bf4a311c" providerId="ADAL" clId="{0C574F24-0842-4510-AB61-4E12E986D5CF}" dt="2023-01-24T18:57:23.214" v="22897" actId="22"/>
          <ac:picMkLst>
            <pc:docMk/>
            <pc:sldMk cId="2978828430" sldId="523"/>
            <ac:picMk id="8" creationId="{DD36D8E9-EC44-BBB5-12EC-8C34D43F16E5}"/>
          </ac:picMkLst>
        </pc:picChg>
        <pc:picChg chg="add del mod">
          <ac:chgData name="Matthieu De Mari" userId="dfb708c9-d8dc-439f-9a3b-c772bf4a311c" providerId="ADAL" clId="{0C574F24-0842-4510-AB61-4E12E986D5CF}" dt="2023-01-24T19:05:56.919" v="23048" actId="21"/>
          <ac:picMkLst>
            <pc:docMk/>
            <pc:sldMk cId="2978828430" sldId="523"/>
            <ac:picMk id="10" creationId="{1D741D2A-4C5F-B976-B31C-34EA7FC27E13}"/>
          </ac:picMkLst>
        </pc:picChg>
      </pc:sldChg>
      <pc:sldChg chg="addSp delSp modSp add mod ord modClrScheme chgLayout">
        <pc:chgData name="Matthieu De Mari" userId="dfb708c9-d8dc-439f-9a3b-c772bf4a311c" providerId="ADAL" clId="{0C574F24-0842-4510-AB61-4E12E986D5CF}" dt="2023-01-25T01:06:37.300" v="25289" actId="20577"/>
        <pc:sldMkLst>
          <pc:docMk/>
          <pc:sldMk cId="4292607168" sldId="524"/>
        </pc:sldMkLst>
        <pc:spChg chg="mod ord">
          <ac:chgData name="Matthieu De Mari" userId="dfb708c9-d8dc-439f-9a3b-c772bf4a311c" providerId="ADAL" clId="{0C574F24-0842-4510-AB61-4E12E986D5CF}" dt="2023-01-24T18:58:43.629" v="22908" actId="700"/>
          <ac:spMkLst>
            <pc:docMk/>
            <pc:sldMk cId="4292607168" sldId="524"/>
            <ac:spMk id="2" creationId="{52FD168C-A8B7-FBE2-0183-8C332FD8F550}"/>
          </ac:spMkLst>
        </pc:spChg>
        <pc:spChg chg="mod ord">
          <ac:chgData name="Matthieu De Mari" userId="dfb708c9-d8dc-439f-9a3b-c772bf4a311c" providerId="ADAL" clId="{0C574F24-0842-4510-AB61-4E12E986D5CF}" dt="2023-01-25T01:06:37.300" v="25289" actId="20577"/>
          <ac:spMkLst>
            <pc:docMk/>
            <pc:sldMk cId="4292607168" sldId="524"/>
            <ac:spMk id="3" creationId="{917B4F07-EB70-8BF3-73A3-76EFC1C5820B}"/>
          </ac:spMkLst>
        </pc:spChg>
        <pc:spChg chg="del mod ord">
          <ac:chgData name="Matthieu De Mari" userId="dfb708c9-d8dc-439f-9a3b-c772bf4a311c" providerId="ADAL" clId="{0C574F24-0842-4510-AB61-4E12E986D5CF}" dt="2023-01-24T18:58:48.641" v="22909" actId="478"/>
          <ac:spMkLst>
            <pc:docMk/>
            <pc:sldMk cId="4292607168" sldId="524"/>
            <ac:spMk id="4" creationId="{224B6C00-CDCA-7753-FD92-73BE0C88AE10}"/>
          </ac:spMkLst>
        </pc:spChg>
        <pc:spChg chg="add del">
          <ac:chgData name="Matthieu De Mari" userId="dfb708c9-d8dc-439f-9a3b-c772bf4a311c" providerId="ADAL" clId="{0C574F24-0842-4510-AB61-4E12E986D5CF}" dt="2023-01-24T18:57:53.573" v="22902"/>
          <ac:spMkLst>
            <pc:docMk/>
            <pc:sldMk cId="4292607168" sldId="524"/>
            <ac:spMk id="5" creationId="{A59F530A-8D39-0022-1489-FCD832C25582}"/>
          </ac:spMkLst>
        </pc:spChg>
        <pc:spChg chg="add del">
          <ac:chgData name="Matthieu De Mari" userId="dfb708c9-d8dc-439f-9a3b-c772bf4a311c" providerId="ADAL" clId="{0C574F24-0842-4510-AB61-4E12E986D5CF}" dt="2023-01-24T18:58:52.398" v="22911"/>
          <ac:spMkLst>
            <pc:docMk/>
            <pc:sldMk cId="4292607168" sldId="524"/>
            <ac:spMk id="6" creationId="{2EDB23A9-A687-44C6-9082-8FA7DC003CD4}"/>
          </ac:spMkLst>
        </pc:spChg>
      </pc:sldChg>
      <pc:sldChg chg="modSp add mod">
        <pc:chgData name="Matthieu De Mari" userId="dfb708c9-d8dc-439f-9a3b-c772bf4a311c" providerId="ADAL" clId="{0C574F24-0842-4510-AB61-4E12E986D5CF}" dt="2023-01-25T01:06:43.028" v="25290"/>
        <pc:sldMkLst>
          <pc:docMk/>
          <pc:sldMk cId="3319067538" sldId="525"/>
        </pc:sldMkLst>
        <pc:spChg chg="mod">
          <ac:chgData name="Matthieu De Mari" userId="dfb708c9-d8dc-439f-9a3b-c772bf4a311c" providerId="ADAL" clId="{0C574F24-0842-4510-AB61-4E12E986D5CF}" dt="2023-01-25T01:06:43.028" v="25290"/>
          <ac:spMkLst>
            <pc:docMk/>
            <pc:sldMk cId="3319067538" sldId="525"/>
            <ac:spMk id="3" creationId="{917B4F07-EB70-8BF3-73A3-76EFC1C5820B}"/>
          </ac:spMkLst>
        </pc:spChg>
      </pc:sldChg>
      <pc:sldChg chg="addSp add mod">
        <pc:chgData name="Matthieu De Mari" userId="dfb708c9-d8dc-439f-9a3b-c772bf4a311c" providerId="ADAL" clId="{0C574F24-0842-4510-AB61-4E12E986D5CF}" dt="2023-01-24T19:04:43.318" v="23016" actId="22"/>
        <pc:sldMkLst>
          <pc:docMk/>
          <pc:sldMk cId="1164017902" sldId="526"/>
        </pc:sldMkLst>
        <pc:picChg chg="add">
          <ac:chgData name="Matthieu De Mari" userId="dfb708c9-d8dc-439f-9a3b-c772bf4a311c" providerId="ADAL" clId="{0C574F24-0842-4510-AB61-4E12E986D5CF}" dt="2023-01-24T19:04:43.318" v="23016" actId="22"/>
          <ac:picMkLst>
            <pc:docMk/>
            <pc:sldMk cId="1164017902" sldId="526"/>
            <ac:picMk id="5" creationId="{FB6ECADF-0069-4F17-45C7-E8B70909DE67}"/>
          </ac:picMkLst>
        </pc:picChg>
      </pc:sldChg>
      <pc:sldChg chg="addSp delSp modSp new mod ord modClrScheme chgLayout">
        <pc:chgData name="Matthieu De Mari" userId="dfb708c9-d8dc-439f-9a3b-c772bf4a311c" providerId="ADAL" clId="{0C574F24-0842-4510-AB61-4E12E986D5CF}" dt="2023-01-24T19:17:04.028" v="23235" actId="20577"/>
        <pc:sldMkLst>
          <pc:docMk/>
          <pc:sldMk cId="3692904375" sldId="527"/>
        </pc:sldMkLst>
        <pc:spChg chg="mod ord">
          <ac:chgData name="Matthieu De Mari" userId="dfb708c9-d8dc-439f-9a3b-c772bf4a311c" providerId="ADAL" clId="{0C574F24-0842-4510-AB61-4E12E986D5CF}" dt="2023-01-24T19:09:10.037" v="23162" actId="700"/>
          <ac:spMkLst>
            <pc:docMk/>
            <pc:sldMk cId="3692904375" sldId="527"/>
            <ac:spMk id="2" creationId="{C6B675BF-18E0-B2E0-1950-BC4CC14926B8}"/>
          </ac:spMkLst>
        </pc:spChg>
        <pc:spChg chg="del mod ord">
          <ac:chgData name="Matthieu De Mari" userId="dfb708c9-d8dc-439f-9a3b-c772bf4a311c" providerId="ADAL" clId="{0C574F24-0842-4510-AB61-4E12E986D5CF}" dt="2023-01-24T19:05:13.792" v="23043" actId="700"/>
          <ac:spMkLst>
            <pc:docMk/>
            <pc:sldMk cId="3692904375" sldId="527"/>
            <ac:spMk id="3" creationId="{41FB04C0-6175-FDD2-0465-3BAA552D2E31}"/>
          </ac:spMkLst>
        </pc:spChg>
        <pc:spChg chg="del">
          <ac:chgData name="Matthieu De Mari" userId="dfb708c9-d8dc-439f-9a3b-c772bf4a311c" providerId="ADAL" clId="{0C574F24-0842-4510-AB61-4E12E986D5CF}" dt="2023-01-24T19:05:13.792" v="23043" actId="700"/>
          <ac:spMkLst>
            <pc:docMk/>
            <pc:sldMk cId="3692904375" sldId="527"/>
            <ac:spMk id="4" creationId="{E56C03AA-5CE4-2305-BA9B-F3EAF67542B7}"/>
          </ac:spMkLst>
        </pc:spChg>
        <pc:spChg chg="add mod ord">
          <ac:chgData name="Matthieu De Mari" userId="dfb708c9-d8dc-439f-9a3b-c772bf4a311c" providerId="ADAL" clId="{0C574F24-0842-4510-AB61-4E12E986D5CF}" dt="2023-01-24T19:17:04.028" v="23235" actId="20577"/>
          <ac:spMkLst>
            <pc:docMk/>
            <pc:sldMk cId="3692904375" sldId="527"/>
            <ac:spMk id="5" creationId="{C1F51DE3-B943-E325-81E1-3500067990A2}"/>
          </ac:spMkLst>
        </pc:spChg>
        <pc:spChg chg="add del mod ord">
          <ac:chgData name="Matthieu De Mari" userId="dfb708c9-d8dc-439f-9a3b-c772bf4a311c" providerId="ADAL" clId="{0C574F24-0842-4510-AB61-4E12E986D5CF}" dt="2023-01-24T19:09:10.037" v="23162" actId="700"/>
          <ac:spMkLst>
            <pc:docMk/>
            <pc:sldMk cId="3692904375" sldId="527"/>
            <ac:spMk id="6" creationId="{83ED4E15-DFE5-0489-AD57-D357D17B5C53}"/>
          </ac:spMkLst>
        </pc:spChg>
        <pc:picChg chg="add mod modCrop">
          <ac:chgData name="Matthieu De Mari" userId="dfb708c9-d8dc-439f-9a3b-c772bf4a311c" providerId="ADAL" clId="{0C574F24-0842-4510-AB61-4E12E986D5CF}" dt="2023-01-24T19:11:07.306" v="23182" actId="1076"/>
          <ac:picMkLst>
            <pc:docMk/>
            <pc:sldMk cId="3692904375" sldId="527"/>
            <ac:picMk id="8" creationId="{462D9BE8-32F5-DE08-00E2-03EC767B828E}"/>
          </ac:picMkLst>
        </pc:picChg>
      </pc:sldChg>
      <pc:sldChg chg="addSp delSp modSp new mod chgLayout">
        <pc:chgData name="Matthieu De Mari" userId="dfb708c9-d8dc-439f-9a3b-c772bf4a311c" providerId="ADAL" clId="{0C574F24-0842-4510-AB61-4E12E986D5CF}" dt="2023-01-24T19:07:26.070" v="23087" actId="20577"/>
        <pc:sldMkLst>
          <pc:docMk/>
          <pc:sldMk cId="3778560088" sldId="528"/>
        </pc:sldMkLst>
        <pc:spChg chg="del">
          <ac:chgData name="Matthieu De Mari" userId="dfb708c9-d8dc-439f-9a3b-c772bf4a311c" providerId="ADAL" clId="{0C574F24-0842-4510-AB61-4E12E986D5CF}" dt="2023-01-24T19:06:04.525" v="23050" actId="478"/>
          <ac:spMkLst>
            <pc:docMk/>
            <pc:sldMk cId="3778560088" sldId="528"/>
            <ac:spMk id="2" creationId="{123E7399-B308-6F79-30AD-3E92A09206DF}"/>
          </ac:spMkLst>
        </pc:spChg>
        <pc:spChg chg="del">
          <ac:chgData name="Matthieu De Mari" userId="dfb708c9-d8dc-439f-9a3b-c772bf4a311c" providerId="ADAL" clId="{0C574F24-0842-4510-AB61-4E12E986D5CF}" dt="2023-01-24T19:06:05.723" v="23051" actId="478"/>
          <ac:spMkLst>
            <pc:docMk/>
            <pc:sldMk cId="3778560088" sldId="528"/>
            <ac:spMk id="3" creationId="{3DF30AB2-F6B1-7630-DA4C-DBF9BE982F44}"/>
          </ac:spMkLst>
        </pc:spChg>
        <pc:spChg chg="del">
          <ac:chgData name="Matthieu De Mari" userId="dfb708c9-d8dc-439f-9a3b-c772bf4a311c" providerId="ADAL" clId="{0C574F24-0842-4510-AB61-4E12E986D5CF}" dt="2023-01-24T19:06:06.603" v="23052" actId="478"/>
          <ac:spMkLst>
            <pc:docMk/>
            <pc:sldMk cId="3778560088" sldId="528"/>
            <ac:spMk id="4" creationId="{37A8F131-D060-8B6B-1C05-27286994BEE6}"/>
          </ac:spMkLst>
        </pc:spChg>
        <pc:spChg chg="add del mod">
          <ac:chgData name="Matthieu De Mari" userId="dfb708c9-d8dc-439f-9a3b-c772bf4a311c" providerId="ADAL" clId="{0C574F24-0842-4510-AB61-4E12E986D5CF}" dt="2023-01-24T19:06:17.384" v="23056"/>
          <ac:spMkLst>
            <pc:docMk/>
            <pc:sldMk cId="3778560088" sldId="528"/>
            <ac:spMk id="6" creationId="{1D027F95-E97F-1F07-64F2-7742D2F4EB07}"/>
          </ac:spMkLst>
        </pc:spChg>
        <pc:spChg chg="add mod ord">
          <ac:chgData name="Matthieu De Mari" userId="dfb708c9-d8dc-439f-9a3b-c772bf4a311c" providerId="ADAL" clId="{0C574F24-0842-4510-AB61-4E12E986D5CF}" dt="2023-01-24T19:07:05.090" v="23071" actId="27636"/>
          <ac:spMkLst>
            <pc:docMk/>
            <pc:sldMk cId="3778560088" sldId="528"/>
            <ac:spMk id="7" creationId="{39F00384-78D5-1AE0-B237-9ABAFA9360EB}"/>
          </ac:spMkLst>
        </pc:spChg>
        <pc:spChg chg="add mod ord">
          <ac:chgData name="Matthieu De Mari" userId="dfb708c9-d8dc-439f-9a3b-c772bf4a311c" providerId="ADAL" clId="{0C574F24-0842-4510-AB61-4E12E986D5CF}" dt="2023-01-24T19:07:26.070" v="23087" actId="20577"/>
          <ac:spMkLst>
            <pc:docMk/>
            <pc:sldMk cId="3778560088" sldId="528"/>
            <ac:spMk id="8" creationId="{F3C4DE6B-4A9F-D64A-C223-8B019D32EB21}"/>
          </ac:spMkLst>
        </pc:spChg>
        <pc:spChg chg="add del mod ord">
          <ac:chgData name="Matthieu De Mari" userId="dfb708c9-d8dc-439f-9a3b-c772bf4a311c" providerId="ADAL" clId="{0C574F24-0842-4510-AB61-4E12E986D5CF}" dt="2023-01-24T19:07:01.435" v="23067"/>
          <ac:spMkLst>
            <pc:docMk/>
            <pc:sldMk cId="3778560088" sldId="528"/>
            <ac:spMk id="9" creationId="{61566626-97E8-3F53-54A9-CCF4C11E3F39}"/>
          </ac:spMkLst>
        </pc:spChg>
        <pc:spChg chg="add mod">
          <ac:chgData name="Matthieu De Mari" userId="dfb708c9-d8dc-439f-9a3b-c772bf4a311c" providerId="ADAL" clId="{0C574F24-0842-4510-AB61-4E12E986D5CF}" dt="2023-01-24T19:07:19.385" v="23079" actId="20577"/>
          <ac:spMkLst>
            <pc:docMk/>
            <pc:sldMk cId="3778560088" sldId="528"/>
            <ac:spMk id="10" creationId="{3BA0C3D1-A680-1DB7-4CCD-05880333B6A9}"/>
          </ac:spMkLst>
        </pc:spChg>
        <pc:picChg chg="add mod">
          <ac:chgData name="Matthieu De Mari" userId="dfb708c9-d8dc-439f-9a3b-c772bf4a311c" providerId="ADAL" clId="{0C574F24-0842-4510-AB61-4E12E986D5CF}" dt="2023-01-24T19:06:46.683" v="23064" actId="1076"/>
          <ac:picMkLst>
            <pc:docMk/>
            <pc:sldMk cId="3778560088" sldId="528"/>
            <ac:picMk id="5" creationId="{C2F34AEC-3EA6-219D-81A7-B9BD2E7E11BC}"/>
          </ac:picMkLst>
        </pc:picChg>
      </pc:sldChg>
      <pc:sldChg chg="addSp delSp add mod">
        <pc:chgData name="Matthieu De Mari" userId="dfb708c9-d8dc-439f-9a3b-c772bf4a311c" providerId="ADAL" clId="{0C574F24-0842-4510-AB61-4E12E986D5CF}" dt="2023-01-24T19:17:51.315" v="23238" actId="22"/>
        <pc:sldMkLst>
          <pc:docMk/>
          <pc:sldMk cId="6782498" sldId="529"/>
        </pc:sldMkLst>
        <pc:picChg chg="add">
          <ac:chgData name="Matthieu De Mari" userId="dfb708c9-d8dc-439f-9a3b-c772bf4a311c" providerId="ADAL" clId="{0C574F24-0842-4510-AB61-4E12E986D5CF}" dt="2023-01-24T19:17:51.315" v="23238" actId="22"/>
          <ac:picMkLst>
            <pc:docMk/>
            <pc:sldMk cId="6782498" sldId="529"/>
            <ac:picMk id="3" creationId="{582AB20D-0335-B6C3-3E8A-E1852D3E4F6B}"/>
          </ac:picMkLst>
        </pc:picChg>
        <pc:picChg chg="del">
          <ac:chgData name="Matthieu De Mari" userId="dfb708c9-d8dc-439f-9a3b-c772bf4a311c" providerId="ADAL" clId="{0C574F24-0842-4510-AB61-4E12E986D5CF}" dt="2023-01-24T19:17:50.904" v="23237" actId="478"/>
          <ac:picMkLst>
            <pc:docMk/>
            <pc:sldMk cId="6782498" sldId="529"/>
            <ac:picMk id="6" creationId="{5A518E48-BC81-EFDD-B44D-EDB8E1C22C60}"/>
          </ac:picMkLst>
        </pc:picChg>
      </pc:sldChg>
      <pc:sldChg chg="modSp new mod">
        <pc:chgData name="Matthieu De Mari" userId="dfb708c9-d8dc-439f-9a3b-c772bf4a311c" providerId="ADAL" clId="{0C574F24-0842-4510-AB61-4E12E986D5CF}" dt="2023-01-25T00:52:44.798" v="24460"/>
        <pc:sldMkLst>
          <pc:docMk/>
          <pc:sldMk cId="4186882371" sldId="530"/>
        </pc:sldMkLst>
        <pc:spChg chg="mod">
          <ac:chgData name="Matthieu De Mari" userId="dfb708c9-d8dc-439f-9a3b-c772bf4a311c" providerId="ADAL" clId="{0C574F24-0842-4510-AB61-4E12E986D5CF}" dt="2023-01-25T00:35:10.128" v="23312" actId="20577"/>
          <ac:spMkLst>
            <pc:docMk/>
            <pc:sldMk cId="4186882371" sldId="530"/>
            <ac:spMk id="2" creationId="{D1111D84-49CF-5C63-413C-4F8FC4B27F8A}"/>
          </ac:spMkLst>
        </pc:spChg>
        <pc:spChg chg="mod">
          <ac:chgData name="Matthieu De Mari" userId="dfb708c9-d8dc-439f-9a3b-c772bf4a311c" providerId="ADAL" clId="{0C574F24-0842-4510-AB61-4E12E986D5CF}" dt="2023-01-25T00:52:30.566" v="24456" actId="20577"/>
          <ac:spMkLst>
            <pc:docMk/>
            <pc:sldMk cId="4186882371" sldId="530"/>
            <ac:spMk id="3" creationId="{F8B913BE-9D0F-C6F5-D2AA-F7829400A0CA}"/>
          </ac:spMkLst>
        </pc:spChg>
        <pc:spChg chg="mod">
          <ac:chgData name="Matthieu De Mari" userId="dfb708c9-d8dc-439f-9a3b-c772bf4a311c" providerId="ADAL" clId="{0C574F24-0842-4510-AB61-4E12E986D5CF}" dt="2023-01-25T00:52:44.798" v="24460"/>
          <ac:spMkLst>
            <pc:docMk/>
            <pc:sldMk cId="4186882371" sldId="530"/>
            <ac:spMk id="4" creationId="{4CF294D0-D63F-64BD-C8CA-F086C4E339BC}"/>
          </ac:spMkLst>
        </pc:spChg>
      </pc:sldChg>
      <pc:sldChg chg="modSp add mod">
        <pc:chgData name="Matthieu De Mari" userId="dfb708c9-d8dc-439f-9a3b-c772bf4a311c" providerId="ADAL" clId="{0C574F24-0842-4510-AB61-4E12E986D5CF}" dt="2023-01-25T00:53:19.667" v="24488"/>
        <pc:sldMkLst>
          <pc:docMk/>
          <pc:sldMk cId="2928774359" sldId="531"/>
        </pc:sldMkLst>
        <pc:spChg chg="mod">
          <ac:chgData name="Matthieu De Mari" userId="dfb708c9-d8dc-439f-9a3b-c772bf4a311c" providerId="ADAL" clId="{0C574F24-0842-4510-AB61-4E12E986D5CF}" dt="2023-01-25T00:53:00.592" v="24473" actId="27636"/>
          <ac:spMkLst>
            <pc:docMk/>
            <pc:sldMk cId="2928774359" sldId="531"/>
            <ac:spMk id="3" creationId="{F8B913BE-9D0F-C6F5-D2AA-F7829400A0CA}"/>
          </ac:spMkLst>
        </pc:spChg>
        <pc:spChg chg="mod">
          <ac:chgData name="Matthieu De Mari" userId="dfb708c9-d8dc-439f-9a3b-c772bf4a311c" providerId="ADAL" clId="{0C574F24-0842-4510-AB61-4E12E986D5CF}" dt="2023-01-25T00:53:19.667" v="24488"/>
          <ac:spMkLst>
            <pc:docMk/>
            <pc:sldMk cId="2928774359" sldId="531"/>
            <ac:spMk id="4" creationId="{4CF294D0-D63F-64BD-C8CA-F086C4E339BC}"/>
          </ac:spMkLst>
        </pc:spChg>
      </pc:sldChg>
      <pc:sldChg chg="delSp modSp add mod modClrScheme chgLayout">
        <pc:chgData name="Matthieu De Mari" userId="dfb708c9-d8dc-439f-9a3b-c772bf4a311c" providerId="ADAL" clId="{0C574F24-0842-4510-AB61-4E12E986D5CF}" dt="2023-01-25T00:54:17.826" v="24514" actId="20577"/>
        <pc:sldMkLst>
          <pc:docMk/>
          <pc:sldMk cId="1791705232" sldId="532"/>
        </pc:sldMkLst>
        <pc:spChg chg="mod ord">
          <ac:chgData name="Matthieu De Mari" userId="dfb708c9-d8dc-439f-9a3b-c772bf4a311c" providerId="ADAL" clId="{0C574F24-0842-4510-AB61-4E12E986D5CF}" dt="2023-01-25T00:47:10.483" v="23948" actId="700"/>
          <ac:spMkLst>
            <pc:docMk/>
            <pc:sldMk cId="1791705232" sldId="532"/>
            <ac:spMk id="2" creationId="{D1111D84-49CF-5C63-413C-4F8FC4B27F8A}"/>
          </ac:spMkLst>
        </pc:spChg>
        <pc:spChg chg="mod ord">
          <ac:chgData name="Matthieu De Mari" userId="dfb708c9-d8dc-439f-9a3b-c772bf4a311c" providerId="ADAL" clId="{0C574F24-0842-4510-AB61-4E12E986D5CF}" dt="2023-01-25T00:54:17.826" v="24514" actId="20577"/>
          <ac:spMkLst>
            <pc:docMk/>
            <pc:sldMk cId="1791705232" sldId="532"/>
            <ac:spMk id="3" creationId="{F8B913BE-9D0F-C6F5-D2AA-F7829400A0CA}"/>
          </ac:spMkLst>
        </pc:spChg>
        <pc:spChg chg="del mod ord">
          <ac:chgData name="Matthieu De Mari" userId="dfb708c9-d8dc-439f-9a3b-c772bf4a311c" providerId="ADAL" clId="{0C574F24-0842-4510-AB61-4E12E986D5CF}" dt="2023-01-25T00:47:13.213" v="23949" actId="478"/>
          <ac:spMkLst>
            <pc:docMk/>
            <pc:sldMk cId="1791705232" sldId="532"/>
            <ac:spMk id="4" creationId="{4CF294D0-D63F-64BD-C8CA-F086C4E339BC}"/>
          </ac:spMkLst>
        </pc:spChg>
      </pc:sldChg>
      <pc:sldChg chg="modSp add mod">
        <pc:chgData name="Matthieu De Mari" userId="dfb708c9-d8dc-439f-9a3b-c772bf4a311c" providerId="ADAL" clId="{0C574F24-0842-4510-AB61-4E12E986D5CF}" dt="2023-01-25T00:55:10.663" v="24527" actId="113"/>
        <pc:sldMkLst>
          <pc:docMk/>
          <pc:sldMk cId="2153130604" sldId="533"/>
        </pc:sldMkLst>
        <pc:spChg chg="mod">
          <ac:chgData name="Matthieu De Mari" userId="dfb708c9-d8dc-439f-9a3b-c772bf4a311c" providerId="ADAL" clId="{0C574F24-0842-4510-AB61-4E12E986D5CF}" dt="2023-01-25T00:55:10.663" v="24527" actId="113"/>
          <ac:spMkLst>
            <pc:docMk/>
            <pc:sldMk cId="2153130604" sldId="533"/>
            <ac:spMk id="3" creationId="{F8B913BE-9D0F-C6F5-D2AA-F7829400A0CA}"/>
          </ac:spMkLst>
        </pc:spChg>
      </pc:sldChg>
      <pc:sldChg chg="addSp delSp modSp new mod modClrScheme chgLayout">
        <pc:chgData name="Matthieu De Mari" userId="dfb708c9-d8dc-439f-9a3b-c772bf4a311c" providerId="ADAL" clId="{0C574F24-0842-4510-AB61-4E12E986D5CF}" dt="2023-01-25T01:05:00.923" v="25184" actId="20577"/>
        <pc:sldMkLst>
          <pc:docMk/>
          <pc:sldMk cId="434677060" sldId="534"/>
        </pc:sldMkLst>
        <pc:spChg chg="mod ord">
          <ac:chgData name="Matthieu De Mari" userId="dfb708c9-d8dc-439f-9a3b-c772bf4a311c" providerId="ADAL" clId="{0C574F24-0842-4510-AB61-4E12E986D5CF}" dt="2023-01-25T01:00:04.292" v="24650" actId="700"/>
          <ac:spMkLst>
            <pc:docMk/>
            <pc:sldMk cId="434677060" sldId="534"/>
            <ac:spMk id="2" creationId="{CA62C214-EC19-770C-7653-ED041921B2C8}"/>
          </ac:spMkLst>
        </pc:spChg>
        <pc:spChg chg="del mod ord">
          <ac:chgData name="Matthieu De Mari" userId="dfb708c9-d8dc-439f-9a3b-c772bf4a311c" providerId="ADAL" clId="{0C574F24-0842-4510-AB61-4E12E986D5CF}" dt="2023-01-25T01:00:04.292" v="24650" actId="700"/>
          <ac:spMkLst>
            <pc:docMk/>
            <pc:sldMk cId="434677060" sldId="534"/>
            <ac:spMk id="3" creationId="{AB63A33E-2513-4948-EDBF-F60AA3B8A3A3}"/>
          </ac:spMkLst>
        </pc:spChg>
        <pc:spChg chg="add mod ord">
          <ac:chgData name="Matthieu De Mari" userId="dfb708c9-d8dc-439f-9a3b-c772bf4a311c" providerId="ADAL" clId="{0C574F24-0842-4510-AB61-4E12E986D5CF}" dt="2023-01-25T01:04:56.593" v="25179" actId="27636"/>
          <ac:spMkLst>
            <pc:docMk/>
            <pc:sldMk cId="434677060" sldId="534"/>
            <ac:spMk id="4" creationId="{657F3A6F-958B-7334-0196-4CE158CF83B0}"/>
          </ac:spMkLst>
        </pc:spChg>
        <pc:spChg chg="add mod ord">
          <ac:chgData name="Matthieu De Mari" userId="dfb708c9-d8dc-439f-9a3b-c772bf4a311c" providerId="ADAL" clId="{0C574F24-0842-4510-AB61-4E12E986D5CF}" dt="2023-01-25T01:05:00.923" v="25184" actId="20577"/>
          <ac:spMkLst>
            <pc:docMk/>
            <pc:sldMk cId="434677060" sldId="534"/>
            <ac:spMk id="5" creationId="{6D84BCCB-A835-F94C-CAC7-2175BFC0AEB5}"/>
          </ac:spMkLst>
        </pc:spChg>
      </pc:sldChg>
      <pc:sldChg chg="addSp modSp new mod">
        <pc:chgData name="Matthieu De Mari" userId="dfb708c9-d8dc-439f-9a3b-c772bf4a311c" providerId="ADAL" clId="{0C574F24-0842-4510-AB61-4E12E986D5CF}" dt="2023-01-25T01:13:45.576" v="25457" actId="14100"/>
        <pc:sldMkLst>
          <pc:docMk/>
          <pc:sldMk cId="3324878099" sldId="535"/>
        </pc:sldMkLst>
        <pc:spChg chg="mod">
          <ac:chgData name="Matthieu De Mari" userId="dfb708c9-d8dc-439f-9a3b-c772bf4a311c" providerId="ADAL" clId="{0C574F24-0842-4510-AB61-4E12E986D5CF}" dt="2023-01-25T01:12:00.817" v="25328" actId="20577"/>
          <ac:spMkLst>
            <pc:docMk/>
            <pc:sldMk cId="3324878099" sldId="535"/>
            <ac:spMk id="2" creationId="{FA9B43E8-C8C4-F8C3-1E75-4519A4290B07}"/>
          </ac:spMkLst>
        </pc:spChg>
        <pc:spChg chg="mod">
          <ac:chgData name="Matthieu De Mari" userId="dfb708c9-d8dc-439f-9a3b-c772bf4a311c" providerId="ADAL" clId="{0C574F24-0842-4510-AB61-4E12E986D5CF}" dt="2023-01-25T01:12:59.103" v="25407" actId="27636"/>
          <ac:spMkLst>
            <pc:docMk/>
            <pc:sldMk cId="3324878099" sldId="535"/>
            <ac:spMk id="3" creationId="{B1D3FAE8-6053-E8B4-7FB0-067642DE26EA}"/>
          </ac:spMkLst>
        </pc:spChg>
        <pc:spChg chg="mod">
          <ac:chgData name="Matthieu De Mari" userId="dfb708c9-d8dc-439f-9a3b-c772bf4a311c" providerId="ADAL" clId="{0C574F24-0842-4510-AB61-4E12E986D5CF}" dt="2023-01-25T01:13:14.238" v="25453" actId="20577"/>
          <ac:spMkLst>
            <pc:docMk/>
            <pc:sldMk cId="3324878099" sldId="535"/>
            <ac:spMk id="4" creationId="{40324566-E487-2B5B-FECF-1378D31B1169}"/>
          </ac:spMkLst>
        </pc:spChg>
        <pc:picChg chg="add mod">
          <ac:chgData name="Matthieu De Mari" userId="dfb708c9-d8dc-439f-9a3b-c772bf4a311c" providerId="ADAL" clId="{0C574F24-0842-4510-AB61-4E12E986D5CF}" dt="2023-01-25T01:13:45.576" v="25457" actId="14100"/>
          <ac:picMkLst>
            <pc:docMk/>
            <pc:sldMk cId="3324878099" sldId="535"/>
            <ac:picMk id="6" creationId="{8637A199-484C-F8D7-4F43-7CDAD502052F}"/>
          </ac:picMkLst>
        </pc:picChg>
      </pc:sldChg>
      <pc:sldChg chg="addSp delSp modSp add mod">
        <pc:chgData name="Matthieu De Mari" userId="dfb708c9-d8dc-439f-9a3b-c772bf4a311c" providerId="ADAL" clId="{0C574F24-0842-4510-AB61-4E12E986D5CF}" dt="2023-01-25T01:15:28.567" v="25744" actId="313"/>
        <pc:sldMkLst>
          <pc:docMk/>
          <pc:sldMk cId="1038226095" sldId="536"/>
        </pc:sldMkLst>
        <pc:spChg chg="mod">
          <ac:chgData name="Matthieu De Mari" userId="dfb708c9-d8dc-439f-9a3b-c772bf4a311c" providerId="ADAL" clId="{0C574F24-0842-4510-AB61-4E12E986D5CF}" dt="2023-01-25T01:15:28.567" v="25744" actId="313"/>
          <ac:spMkLst>
            <pc:docMk/>
            <pc:sldMk cId="1038226095" sldId="536"/>
            <ac:spMk id="4" creationId="{40324566-E487-2B5B-FECF-1378D31B1169}"/>
          </ac:spMkLst>
        </pc:spChg>
        <pc:picChg chg="del">
          <ac:chgData name="Matthieu De Mari" userId="dfb708c9-d8dc-439f-9a3b-c772bf4a311c" providerId="ADAL" clId="{0C574F24-0842-4510-AB61-4E12E986D5CF}" dt="2023-01-25T01:13:57.006" v="25459" actId="478"/>
          <ac:picMkLst>
            <pc:docMk/>
            <pc:sldMk cId="1038226095" sldId="536"/>
            <ac:picMk id="6" creationId="{8637A199-484C-F8D7-4F43-7CDAD502052F}"/>
          </ac:picMkLst>
        </pc:picChg>
        <pc:picChg chg="add mod">
          <ac:chgData name="Matthieu De Mari" userId="dfb708c9-d8dc-439f-9a3b-c772bf4a311c" providerId="ADAL" clId="{0C574F24-0842-4510-AB61-4E12E986D5CF}" dt="2023-01-25T01:15:09.939" v="25675" actId="1036"/>
          <ac:picMkLst>
            <pc:docMk/>
            <pc:sldMk cId="1038226095" sldId="536"/>
            <ac:picMk id="7" creationId="{99B96E18-05C3-8C71-06D4-804545AA8B80}"/>
          </ac:picMkLst>
        </pc:picChg>
      </pc:sldChg>
      <pc:sldChg chg="modSp new del mod">
        <pc:chgData name="Matthieu De Mari" userId="dfb708c9-d8dc-439f-9a3b-c772bf4a311c" providerId="ADAL" clId="{0C574F24-0842-4510-AB61-4E12E986D5CF}" dt="2023-01-25T01:24:10.906" v="26323" actId="47"/>
        <pc:sldMkLst>
          <pc:docMk/>
          <pc:sldMk cId="2137310885" sldId="537"/>
        </pc:sldMkLst>
        <pc:spChg chg="mod">
          <ac:chgData name="Matthieu De Mari" userId="dfb708c9-d8dc-439f-9a3b-c772bf4a311c" providerId="ADAL" clId="{0C574F24-0842-4510-AB61-4E12E986D5CF}" dt="2023-01-25T01:16:11.156" v="25790" actId="20577"/>
          <ac:spMkLst>
            <pc:docMk/>
            <pc:sldMk cId="2137310885" sldId="537"/>
            <ac:spMk id="2" creationId="{DC94049E-BB7F-3F3A-0B12-078E7FBE8919}"/>
          </ac:spMkLst>
        </pc:spChg>
        <pc:spChg chg="mod">
          <ac:chgData name="Matthieu De Mari" userId="dfb708c9-d8dc-439f-9a3b-c772bf4a311c" providerId="ADAL" clId="{0C574F24-0842-4510-AB61-4E12E986D5CF}" dt="2023-01-25T01:23:08.272" v="26303" actId="21"/>
          <ac:spMkLst>
            <pc:docMk/>
            <pc:sldMk cId="2137310885" sldId="537"/>
            <ac:spMk id="3" creationId="{546D2DE9-7096-79A2-190F-2A03A0ED8072}"/>
          </ac:spMkLst>
        </pc:spChg>
        <pc:spChg chg="mod">
          <ac:chgData name="Matthieu De Mari" userId="dfb708c9-d8dc-439f-9a3b-c772bf4a311c" providerId="ADAL" clId="{0C574F24-0842-4510-AB61-4E12E986D5CF}" dt="2023-01-25T01:23:17.429" v="26309" actId="27636"/>
          <ac:spMkLst>
            <pc:docMk/>
            <pc:sldMk cId="2137310885" sldId="537"/>
            <ac:spMk id="4" creationId="{C493B871-8697-50CC-250A-24B808241DA0}"/>
          </ac:spMkLst>
        </pc:spChg>
      </pc:sldChg>
      <pc:sldChg chg="modSp add mod">
        <pc:chgData name="Matthieu De Mari" userId="dfb708c9-d8dc-439f-9a3b-c772bf4a311c" providerId="ADAL" clId="{0C574F24-0842-4510-AB61-4E12E986D5CF}" dt="2023-01-25T01:24:30.404" v="26343" actId="113"/>
        <pc:sldMkLst>
          <pc:docMk/>
          <pc:sldMk cId="453944168" sldId="538"/>
        </pc:sldMkLst>
        <pc:spChg chg="mod">
          <ac:chgData name="Matthieu De Mari" userId="dfb708c9-d8dc-439f-9a3b-c772bf4a311c" providerId="ADAL" clId="{0C574F24-0842-4510-AB61-4E12E986D5CF}" dt="2023-01-25T01:24:24.927" v="26342" actId="20577"/>
          <ac:spMkLst>
            <pc:docMk/>
            <pc:sldMk cId="453944168" sldId="538"/>
            <ac:spMk id="3" creationId="{546D2DE9-7096-79A2-190F-2A03A0ED8072}"/>
          </ac:spMkLst>
        </pc:spChg>
        <pc:spChg chg="mod">
          <ac:chgData name="Matthieu De Mari" userId="dfb708c9-d8dc-439f-9a3b-c772bf4a311c" providerId="ADAL" clId="{0C574F24-0842-4510-AB61-4E12E986D5CF}" dt="2023-01-25T01:24:30.404" v="26343" actId="113"/>
          <ac:spMkLst>
            <pc:docMk/>
            <pc:sldMk cId="453944168" sldId="538"/>
            <ac:spMk id="4" creationId="{C493B871-8697-50CC-250A-24B808241DA0}"/>
          </ac:spMkLst>
        </pc:spChg>
      </pc:sldChg>
      <pc:sldChg chg="modSp add">
        <pc:chgData name="Matthieu De Mari" userId="dfb708c9-d8dc-439f-9a3b-c772bf4a311c" providerId="ADAL" clId="{0C574F24-0842-4510-AB61-4E12E986D5CF}" dt="2023-01-25T01:25:09.294" v="26356" actId="114"/>
        <pc:sldMkLst>
          <pc:docMk/>
          <pc:sldMk cId="545763732" sldId="539"/>
        </pc:sldMkLst>
        <pc:spChg chg="mod">
          <ac:chgData name="Matthieu De Mari" userId="dfb708c9-d8dc-439f-9a3b-c772bf4a311c" providerId="ADAL" clId="{0C574F24-0842-4510-AB61-4E12E986D5CF}" dt="2023-01-25T01:25:09.294" v="26356" actId="114"/>
          <ac:spMkLst>
            <pc:docMk/>
            <pc:sldMk cId="545763732" sldId="539"/>
            <ac:spMk id="3" creationId="{546D2DE9-7096-79A2-190F-2A03A0ED8072}"/>
          </ac:spMkLst>
        </pc:spChg>
      </pc:sldChg>
      <pc:sldChg chg="addSp delSp modSp new mod modClrScheme chgLayout">
        <pc:chgData name="Matthieu De Mari" userId="dfb708c9-d8dc-439f-9a3b-c772bf4a311c" providerId="ADAL" clId="{0C574F24-0842-4510-AB61-4E12E986D5CF}" dt="2023-01-25T01:27:54.045" v="26507" actId="1036"/>
        <pc:sldMkLst>
          <pc:docMk/>
          <pc:sldMk cId="3203638510" sldId="540"/>
        </pc:sldMkLst>
        <pc:spChg chg="del">
          <ac:chgData name="Matthieu De Mari" userId="dfb708c9-d8dc-439f-9a3b-c772bf4a311c" providerId="ADAL" clId="{0C574F24-0842-4510-AB61-4E12E986D5CF}" dt="2023-01-25T01:25:49.870" v="26358" actId="700"/>
          <ac:spMkLst>
            <pc:docMk/>
            <pc:sldMk cId="3203638510" sldId="540"/>
            <ac:spMk id="2" creationId="{F070F427-B910-D328-F24A-1B87AAC21320}"/>
          </ac:spMkLst>
        </pc:spChg>
        <pc:spChg chg="del">
          <ac:chgData name="Matthieu De Mari" userId="dfb708c9-d8dc-439f-9a3b-c772bf4a311c" providerId="ADAL" clId="{0C574F24-0842-4510-AB61-4E12E986D5CF}" dt="2023-01-25T01:25:49.870" v="26358" actId="700"/>
          <ac:spMkLst>
            <pc:docMk/>
            <pc:sldMk cId="3203638510" sldId="540"/>
            <ac:spMk id="3" creationId="{B505F9C4-45DA-6E3F-D2AF-00E80120A3FC}"/>
          </ac:spMkLst>
        </pc:spChg>
        <pc:spChg chg="del">
          <ac:chgData name="Matthieu De Mari" userId="dfb708c9-d8dc-439f-9a3b-c772bf4a311c" providerId="ADAL" clId="{0C574F24-0842-4510-AB61-4E12E986D5CF}" dt="2023-01-25T01:25:49.870" v="26358" actId="700"/>
          <ac:spMkLst>
            <pc:docMk/>
            <pc:sldMk cId="3203638510" sldId="540"/>
            <ac:spMk id="4" creationId="{BE4E15DA-81EE-0304-BEEF-D94D2E13AE33}"/>
          </ac:spMkLst>
        </pc:spChg>
        <pc:spChg chg="add del mod">
          <ac:chgData name="Matthieu De Mari" userId="dfb708c9-d8dc-439f-9a3b-c772bf4a311c" providerId="ADAL" clId="{0C574F24-0842-4510-AB61-4E12E986D5CF}" dt="2023-01-25T01:27:36.899" v="26478" actId="478"/>
          <ac:spMkLst>
            <pc:docMk/>
            <pc:sldMk cId="3203638510" sldId="540"/>
            <ac:spMk id="7" creationId="{93036521-67FD-F1E0-CC0B-C60D8281ACD3}"/>
          </ac:spMkLst>
        </pc:spChg>
        <pc:spChg chg="add del mod ord">
          <ac:chgData name="Matthieu De Mari" userId="dfb708c9-d8dc-439f-9a3b-c772bf4a311c" providerId="ADAL" clId="{0C574F24-0842-4510-AB61-4E12E986D5CF}" dt="2023-01-25T01:27:35.449" v="26477" actId="478"/>
          <ac:spMkLst>
            <pc:docMk/>
            <pc:sldMk cId="3203638510" sldId="540"/>
            <ac:spMk id="8" creationId="{62741B72-881E-37DC-6695-DAA98761392F}"/>
          </ac:spMkLst>
        </pc:spChg>
        <pc:spChg chg="add mod ord">
          <ac:chgData name="Matthieu De Mari" userId="dfb708c9-d8dc-439f-9a3b-c772bf4a311c" providerId="ADAL" clId="{0C574F24-0842-4510-AB61-4E12E986D5CF}" dt="2023-01-25T01:27:48.883" v="26482" actId="5793"/>
          <ac:spMkLst>
            <pc:docMk/>
            <pc:sldMk cId="3203638510" sldId="540"/>
            <ac:spMk id="9" creationId="{A0E38244-EB1E-8A30-C5C5-0F231BA5FB45}"/>
          </ac:spMkLst>
        </pc:spChg>
        <pc:spChg chg="add del mod">
          <ac:chgData name="Matthieu De Mari" userId="dfb708c9-d8dc-439f-9a3b-c772bf4a311c" providerId="ADAL" clId="{0C574F24-0842-4510-AB61-4E12E986D5CF}" dt="2023-01-25T01:27:41.987" v="26479"/>
          <ac:spMkLst>
            <pc:docMk/>
            <pc:sldMk cId="3203638510" sldId="540"/>
            <ac:spMk id="10" creationId="{8206AC19-0791-E12B-FEFB-DD0F338BD441}"/>
          </ac:spMkLst>
        </pc:spChg>
        <pc:spChg chg="add mod">
          <ac:chgData name="Matthieu De Mari" userId="dfb708c9-d8dc-439f-9a3b-c772bf4a311c" providerId="ADAL" clId="{0C574F24-0842-4510-AB61-4E12E986D5CF}" dt="2023-01-25T01:27:44.622" v="26481" actId="20577"/>
          <ac:spMkLst>
            <pc:docMk/>
            <pc:sldMk cId="3203638510" sldId="540"/>
            <ac:spMk id="11" creationId="{A9FC289B-2D3B-1B18-DC78-0A0676C72725}"/>
          </ac:spMkLst>
        </pc:spChg>
        <pc:picChg chg="add mod">
          <ac:chgData name="Matthieu De Mari" userId="dfb708c9-d8dc-439f-9a3b-c772bf4a311c" providerId="ADAL" clId="{0C574F24-0842-4510-AB61-4E12E986D5CF}" dt="2023-01-25T01:27:54.045" v="26507" actId="1036"/>
          <ac:picMkLst>
            <pc:docMk/>
            <pc:sldMk cId="3203638510" sldId="540"/>
            <ac:picMk id="6" creationId="{0E748C61-EF21-6D5A-66A2-9B706C1F622D}"/>
          </ac:picMkLst>
        </pc:picChg>
      </pc:sldChg>
      <pc:sldChg chg="addSp delSp new mod">
        <pc:chgData name="Matthieu De Mari" userId="dfb708c9-d8dc-439f-9a3b-c772bf4a311c" providerId="ADAL" clId="{0C574F24-0842-4510-AB61-4E12E986D5CF}" dt="2023-01-25T01:27:18.023" v="26472" actId="22"/>
        <pc:sldMkLst>
          <pc:docMk/>
          <pc:sldMk cId="979270256" sldId="541"/>
        </pc:sldMkLst>
        <pc:spChg chg="del">
          <ac:chgData name="Matthieu De Mari" userId="dfb708c9-d8dc-439f-9a3b-c772bf4a311c" providerId="ADAL" clId="{0C574F24-0842-4510-AB61-4E12E986D5CF}" dt="2023-01-25T01:27:17.252" v="26471" actId="478"/>
          <ac:spMkLst>
            <pc:docMk/>
            <pc:sldMk cId="979270256" sldId="541"/>
            <ac:spMk id="2" creationId="{BBF31B15-064C-2D2E-74CE-09D7E9F50F6D}"/>
          </ac:spMkLst>
        </pc:spChg>
        <pc:spChg chg="del">
          <ac:chgData name="Matthieu De Mari" userId="dfb708c9-d8dc-439f-9a3b-c772bf4a311c" providerId="ADAL" clId="{0C574F24-0842-4510-AB61-4E12E986D5CF}" dt="2023-01-25T01:27:16.033" v="26470" actId="478"/>
          <ac:spMkLst>
            <pc:docMk/>
            <pc:sldMk cId="979270256" sldId="541"/>
            <ac:spMk id="3" creationId="{CBC0245B-4423-AC86-03ED-EDA535A45E33}"/>
          </ac:spMkLst>
        </pc:spChg>
        <pc:picChg chg="add">
          <ac:chgData name="Matthieu De Mari" userId="dfb708c9-d8dc-439f-9a3b-c772bf4a311c" providerId="ADAL" clId="{0C574F24-0842-4510-AB61-4E12E986D5CF}" dt="2023-01-25T01:27:18.023" v="26472" actId="22"/>
          <ac:picMkLst>
            <pc:docMk/>
            <pc:sldMk cId="979270256" sldId="541"/>
            <ac:picMk id="5" creationId="{73999043-9779-AAD9-684A-3CF7B1C0F070}"/>
          </ac:picMkLst>
        </pc:picChg>
      </pc:sldChg>
      <pc:sldChg chg="addSp delSp modSp new mod modClrScheme chgLayout">
        <pc:chgData name="Matthieu De Mari" userId="dfb708c9-d8dc-439f-9a3b-c772bf4a311c" providerId="ADAL" clId="{0C574F24-0842-4510-AB61-4E12E986D5CF}" dt="2023-01-25T01:38:43.631" v="27269"/>
        <pc:sldMkLst>
          <pc:docMk/>
          <pc:sldMk cId="3916751870" sldId="542"/>
        </pc:sldMkLst>
        <pc:spChg chg="del mod ord">
          <ac:chgData name="Matthieu De Mari" userId="dfb708c9-d8dc-439f-9a3b-c772bf4a311c" providerId="ADAL" clId="{0C574F24-0842-4510-AB61-4E12E986D5CF}" dt="2023-01-25T01:33:01.645" v="26941" actId="700"/>
          <ac:spMkLst>
            <pc:docMk/>
            <pc:sldMk cId="3916751870" sldId="542"/>
            <ac:spMk id="2" creationId="{9F6D9D89-F3C3-0296-EF71-71C664CA8B39}"/>
          </ac:spMkLst>
        </pc:spChg>
        <pc:spChg chg="del mod ord">
          <ac:chgData name="Matthieu De Mari" userId="dfb708c9-d8dc-439f-9a3b-c772bf4a311c" providerId="ADAL" clId="{0C574F24-0842-4510-AB61-4E12E986D5CF}" dt="2023-01-25T01:33:01.645" v="26941" actId="700"/>
          <ac:spMkLst>
            <pc:docMk/>
            <pc:sldMk cId="3916751870" sldId="542"/>
            <ac:spMk id="3" creationId="{A10A26E4-551D-4BF5-1AC6-CFD355DFBCBA}"/>
          </ac:spMkLst>
        </pc:spChg>
        <pc:spChg chg="add mod ord">
          <ac:chgData name="Matthieu De Mari" userId="dfb708c9-d8dc-439f-9a3b-c772bf4a311c" providerId="ADAL" clId="{0C574F24-0842-4510-AB61-4E12E986D5CF}" dt="2023-01-25T01:35:48.056" v="27131" actId="700"/>
          <ac:spMkLst>
            <pc:docMk/>
            <pc:sldMk cId="3916751870" sldId="542"/>
            <ac:spMk id="4" creationId="{AC18A88A-7226-0CDD-4862-790F869759A3}"/>
          </ac:spMkLst>
        </pc:spChg>
        <pc:spChg chg="add mod ord">
          <ac:chgData name="Matthieu De Mari" userId="dfb708c9-d8dc-439f-9a3b-c772bf4a311c" providerId="ADAL" clId="{0C574F24-0842-4510-AB61-4E12E986D5CF}" dt="2023-01-25T01:38:43.631" v="27269"/>
          <ac:spMkLst>
            <pc:docMk/>
            <pc:sldMk cId="3916751870" sldId="542"/>
            <ac:spMk id="5" creationId="{42EE8989-CA0E-9B9A-AB65-DD59B00F6EB2}"/>
          </ac:spMkLst>
        </pc:spChg>
        <pc:spChg chg="add del mod ord">
          <ac:chgData name="Matthieu De Mari" userId="dfb708c9-d8dc-439f-9a3b-c772bf4a311c" providerId="ADAL" clId="{0C574F24-0842-4510-AB61-4E12E986D5CF}" dt="2023-01-25T01:35:48.056" v="27131" actId="700"/>
          <ac:spMkLst>
            <pc:docMk/>
            <pc:sldMk cId="3916751870" sldId="542"/>
            <ac:spMk id="6" creationId="{FC061F30-BD42-B1C7-6EAB-8860DA72C93A}"/>
          </ac:spMkLst>
        </pc:spChg>
        <pc:spChg chg="add del">
          <ac:chgData name="Matthieu De Mari" userId="dfb708c9-d8dc-439f-9a3b-c772bf4a311c" providerId="ADAL" clId="{0C574F24-0842-4510-AB61-4E12E986D5CF}" dt="2023-01-25T01:33:51.231" v="27023"/>
          <ac:spMkLst>
            <pc:docMk/>
            <pc:sldMk cId="3916751870" sldId="542"/>
            <ac:spMk id="7" creationId="{22931A6D-21A1-5C8D-2E62-0A3B7B959386}"/>
          </ac:spMkLst>
        </pc:spChg>
        <pc:spChg chg="add del">
          <ac:chgData name="Matthieu De Mari" userId="dfb708c9-d8dc-439f-9a3b-c772bf4a311c" providerId="ADAL" clId="{0C574F24-0842-4510-AB61-4E12E986D5CF}" dt="2023-01-25T01:36:30.647" v="27181"/>
          <ac:spMkLst>
            <pc:docMk/>
            <pc:sldMk cId="3916751870" sldId="542"/>
            <ac:spMk id="8" creationId="{1ADAE64F-6FA6-3AB6-3FC3-B31A14E911E8}"/>
          </ac:spMkLst>
        </pc:spChg>
      </pc:sldChg>
      <pc:sldChg chg="addSp delSp modSp add mod">
        <pc:chgData name="Matthieu De Mari" userId="dfb708c9-d8dc-439f-9a3b-c772bf4a311c" providerId="ADAL" clId="{0C574F24-0842-4510-AB61-4E12E986D5CF}" dt="2023-01-25T01:41:52.734" v="27374" actId="114"/>
        <pc:sldMkLst>
          <pc:docMk/>
          <pc:sldMk cId="2212613338" sldId="543"/>
        </pc:sldMkLst>
        <pc:spChg chg="add del">
          <ac:chgData name="Matthieu De Mari" userId="dfb708c9-d8dc-439f-9a3b-c772bf4a311c" providerId="ADAL" clId="{0C574F24-0842-4510-AB61-4E12E986D5CF}" dt="2023-01-25T01:39:19.246" v="27288"/>
          <ac:spMkLst>
            <pc:docMk/>
            <pc:sldMk cId="2212613338" sldId="543"/>
            <ac:spMk id="2" creationId="{73E254F4-FA16-DCDF-56E3-033FD1017DE6}"/>
          </ac:spMkLst>
        </pc:spChg>
        <pc:spChg chg="add mod">
          <ac:chgData name="Matthieu De Mari" userId="dfb708c9-d8dc-439f-9a3b-c772bf4a311c" providerId="ADAL" clId="{0C574F24-0842-4510-AB61-4E12E986D5CF}" dt="2023-01-25T01:41:52.734" v="27374" actId="114"/>
          <ac:spMkLst>
            <pc:docMk/>
            <pc:sldMk cId="2212613338" sldId="543"/>
            <ac:spMk id="3" creationId="{F4F8D1B4-84A2-EB1C-2C55-F7449236C70C}"/>
          </ac:spMkLst>
        </pc:spChg>
        <pc:spChg chg="mod">
          <ac:chgData name="Matthieu De Mari" userId="dfb708c9-d8dc-439f-9a3b-c772bf4a311c" providerId="ADAL" clId="{0C574F24-0842-4510-AB61-4E12E986D5CF}" dt="2023-01-25T01:40:59.785" v="27342" actId="27636"/>
          <ac:spMkLst>
            <pc:docMk/>
            <pc:sldMk cId="2212613338" sldId="543"/>
            <ac:spMk id="5" creationId="{42EE8989-CA0E-9B9A-AB65-DD59B00F6EB2}"/>
          </ac:spMkLst>
        </pc:spChg>
      </pc:sldChg>
      <pc:sldChg chg="addSp delSp modSp new mod modClrScheme chgLayout">
        <pc:chgData name="Matthieu De Mari" userId="dfb708c9-d8dc-439f-9a3b-c772bf4a311c" providerId="ADAL" clId="{0C574F24-0842-4510-AB61-4E12E986D5CF}" dt="2023-01-25T01:44:44.415" v="27804" actId="1076"/>
        <pc:sldMkLst>
          <pc:docMk/>
          <pc:sldMk cId="3100334900" sldId="544"/>
        </pc:sldMkLst>
        <pc:spChg chg="mod ord">
          <ac:chgData name="Matthieu De Mari" userId="dfb708c9-d8dc-439f-9a3b-c772bf4a311c" providerId="ADAL" clId="{0C574F24-0842-4510-AB61-4E12E986D5CF}" dt="2023-01-25T01:44:36.129" v="27800" actId="700"/>
          <ac:spMkLst>
            <pc:docMk/>
            <pc:sldMk cId="3100334900" sldId="544"/>
            <ac:spMk id="2" creationId="{E629C4AB-5DF6-3A7B-07A9-872B867AD842}"/>
          </ac:spMkLst>
        </pc:spChg>
        <pc:spChg chg="mod ord">
          <ac:chgData name="Matthieu De Mari" userId="dfb708c9-d8dc-439f-9a3b-c772bf4a311c" providerId="ADAL" clId="{0C574F24-0842-4510-AB61-4E12E986D5CF}" dt="2023-01-25T01:44:36.129" v="27800" actId="700"/>
          <ac:spMkLst>
            <pc:docMk/>
            <pc:sldMk cId="3100334900" sldId="544"/>
            <ac:spMk id="3" creationId="{110B34B5-B323-85AD-87E7-A164C8773EEB}"/>
          </ac:spMkLst>
        </pc:spChg>
        <pc:spChg chg="add del mod ord">
          <ac:chgData name="Matthieu De Mari" userId="dfb708c9-d8dc-439f-9a3b-c772bf4a311c" providerId="ADAL" clId="{0C574F24-0842-4510-AB61-4E12E986D5CF}" dt="2023-01-25T01:44:39.459" v="27801" actId="478"/>
          <ac:spMkLst>
            <pc:docMk/>
            <pc:sldMk cId="3100334900" sldId="544"/>
            <ac:spMk id="4" creationId="{C579A522-17DD-3F41-CFAA-50058BAFFB26}"/>
          </ac:spMkLst>
        </pc:spChg>
        <pc:picChg chg="add mod modCrop">
          <ac:chgData name="Matthieu De Mari" userId="dfb708c9-d8dc-439f-9a3b-c772bf4a311c" providerId="ADAL" clId="{0C574F24-0842-4510-AB61-4E12E986D5CF}" dt="2023-01-25T01:44:44.415" v="27804" actId="1076"/>
          <ac:picMkLst>
            <pc:docMk/>
            <pc:sldMk cId="3100334900" sldId="544"/>
            <ac:picMk id="6" creationId="{6909DCBE-4611-3296-32F0-6F2A520A1ADA}"/>
          </ac:picMkLst>
        </pc:picChg>
      </pc:sldChg>
      <pc:sldChg chg="addSp delSp modSp add mod">
        <pc:chgData name="Matthieu De Mari" userId="dfb708c9-d8dc-439f-9a3b-c772bf4a311c" providerId="ADAL" clId="{0C574F24-0842-4510-AB61-4E12E986D5CF}" dt="2023-01-25T01:46:51.215" v="28108" actId="20577"/>
        <pc:sldMkLst>
          <pc:docMk/>
          <pc:sldMk cId="618201935" sldId="545"/>
        </pc:sldMkLst>
        <pc:spChg chg="mod">
          <ac:chgData name="Matthieu De Mari" userId="dfb708c9-d8dc-439f-9a3b-c772bf4a311c" providerId="ADAL" clId="{0C574F24-0842-4510-AB61-4E12E986D5CF}" dt="2023-01-25T01:45:05.248" v="27835" actId="20577"/>
          <ac:spMkLst>
            <pc:docMk/>
            <pc:sldMk cId="618201935" sldId="545"/>
            <ac:spMk id="2" creationId="{E629C4AB-5DF6-3A7B-07A9-872B867AD842}"/>
          </ac:spMkLst>
        </pc:spChg>
        <pc:spChg chg="mod">
          <ac:chgData name="Matthieu De Mari" userId="dfb708c9-d8dc-439f-9a3b-c772bf4a311c" providerId="ADAL" clId="{0C574F24-0842-4510-AB61-4E12E986D5CF}" dt="2023-01-25T01:46:51.215" v="28108" actId="20577"/>
          <ac:spMkLst>
            <pc:docMk/>
            <pc:sldMk cId="618201935" sldId="545"/>
            <ac:spMk id="3" creationId="{110B34B5-B323-85AD-87E7-A164C8773EEB}"/>
          </ac:spMkLst>
        </pc:spChg>
        <pc:picChg chg="add mod">
          <ac:chgData name="Matthieu De Mari" userId="dfb708c9-d8dc-439f-9a3b-c772bf4a311c" providerId="ADAL" clId="{0C574F24-0842-4510-AB61-4E12E986D5CF}" dt="2023-01-25T01:45:18.982" v="27842" actId="1076"/>
          <ac:picMkLst>
            <pc:docMk/>
            <pc:sldMk cId="618201935" sldId="545"/>
            <ac:picMk id="5" creationId="{F5D0534C-1E5C-2536-7C44-58222FFEA7AA}"/>
          </ac:picMkLst>
        </pc:picChg>
        <pc:picChg chg="del">
          <ac:chgData name="Matthieu De Mari" userId="dfb708c9-d8dc-439f-9a3b-c772bf4a311c" providerId="ADAL" clId="{0C574F24-0842-4510-AB61-4E12E986D5CF}" dt="2023-01-25T01:44:48.686" v="27806" actId="478"/>
          <ac:picMkLst>
            <pc:docMk/>
            <pc:sldMk cId="618201935" sldId="545"/>
            <ac:picMk id="6" creationId="{6909DCBE-4611-3296-32F0-6F2A520A1ADA}"/>
          </ac:picMkLst>
        </pc:picChg>
      </pc:sldChg>
      <pc:sldChg chg="addSp delSp modSp add mod">
        <pc:chgData name="Matthieu De Mari" userId="dfb708c9-d8dc-439f-9a3b-c772bf4a311c" providerId="ADAL" clId="{0C574F24-0842-4510-AB61-4E12E986D5CF}" dt="2023-01-25T01:47:01.602" v="28115" actId="22"/>
        <pc:sldMkLst>
          <pc:docMk/>
          <pc:sldMk cId="1364776476" sldId="546"/>
        </pc:sldMkLst>
        <pc:spChg chg="del">
          <ac:chgData name="Matthieu De Mari" userId="dfb708c9-d8dc-439f-9a3b-c772bf4a311c" providerId="ADAL" clId="{0C574F24-0842-4510-AB61-4E12E986D5CF}" dt="2023-01-25T01:46:59.871" v="28113" actId="478"/>
          <ac:spMkLst>
            <pc:docMk/>
            <pc:sldMk cId="1364776476" sldId="546"/>
            <ac:spMk id="2" creationId="{E629C4AB-5DF6-3A7B-07A9-872B867AD842}"/>
          </ac:spMkLst>
        </pc:spChg>
        <pc:spChg chg="del">
          <ac:chgData name="Matthieu De Mari" userId="dfb708c9-d8dc-439f-9a3b-c772bf4a311c" providerId="ADAL" clId="{0C574F24-0842-4510-AB61-4E12E986D5CF}" dt="2023-01-25T01:46:56.559" v="28110" actId="478"/>
          <ac:spMkLst>
            <pc:docMk/>
            <pc:sldMk cId="1364776476" sldId="546"/>
            <ac:spMk id="3" creationId="{110B34B5-B323-85AD-87E7-A164C8773EEB}"/>
          </ac:spMkLst>
        </pc:spChg>
        <pc:spChg chg="add del mod">
          <ac:chgData name="Matthieu De Mari" userId="dfb708c9-d8dc-439f-9a3b-c772bf4a311c" providerId="ADAL" clId="{0C574F24-0842-4510-AB61-4E12E986D5CF}" dt="2023-01-25T01:46:57.529" v="28111" actId="478"/>
          <ac:spMkLst>
            <pc:docMk/>
            <pc:sldMk cId="1364776476" sldId="546"/>
            <ac:spMk id="6" creationId="{352DEE71-7FB7-9504-83D3-0498649A5A16}"/>
          </ac:spMkLst>
        </pc:spChg>
        <pc:spChg chg="add del mod">
          <ac:chgData name="Matthieu De Mari" userId="dfb708c9-d8dc-439f-9a3b-c772bf4a311c" providerId="ADAL" clId="{0C574F24-0842-4510-AB61-4E12E986D5CF}" dt="2023-01-25T01:47:00.762" v="28114" actId="478"/>
          <ac:spMkLst>
            <pc:docMk/>
            <pc:sldMk cId="1364776476" sldId="546"/>
            <ac:spMk id="8" creationId="{BFF93131-6F3B-3DFC-EB28-97B45694E9B5}"/>
          </ac:spMkLst>
        </pc:spChg>
        <pc:picChg chg="del">
          <ac:chgData name="Matthieu De Mari" userId="dfb708c9-d8dc-439f-9a3b-c772bf4a311c" providerId="ADAL" clId="{0C574F24-0842-4510-AB61-4E12E986D5CF}" dt="2023-01-25T01:46:58.410" v="28112" actId="478"/>
          <ac:picMkLst>
            <pc:docMk/>
            <pc:sldMk cId="1364776476" sldId="546"/>
            <ac:picMk id="5" creationId="{F5D0534C-1E5C-2536-7C44-58222FFEA7AA}"/>
          </ac:picMkLst>
        </pc:picChg>
        <pc:picChg chg="add">
          <ac:chgData name="Matthieu De Mari" userId="dfb708c9-d8dc-439f-9a3b-c772bf4a311c" providerId="ADAL" clId="{0C574F24-0842-4510-AB61-4E12E986D5CF}" dt="2023-01-25T01:47:01.602" v="28115" actId="22"/>
          <ac:picMkLst>
            <pc:docMk/>
            <pc:sldMk cId="1364776476" sldId="546"/>
            <ac:picMk id="10" creationId="{C2353DDF-5C29-0AA5-21F9-C5F60A7B85CE}"/>
          </ac:picMkLst>
        </pc:picChg>
      </pc:sldChg>
      <pc:sldChg chg="addSp delSp modSp new mod modClrScheme chgLayout">
        <pc:chgData name="Matthieu De Mari" userId="dfb708c9-d8dc-439f-9a3b-c772bf4a311c" providerId="ADAL" clId="{0C574F24-0842-4510-AB61-4E12E986D5CF}" dt="2023-01-25T01:49:49.481" v="28225" actId="27636"/>
        <pc:sldMkLst>
          <pc:docMk/>
          <pc:sldMk cId="2209653093" sldId="547"/>
        </pc:sldMkLst>
        <pc:spChg chg="del mod ord">
          <ac:chgData name="Matthieu De Mari" userId="dfb708c9-d8dc-439f-9a3b-c772bf4a311c" providerId="ADAL" clId="{0C574F24-0842-4510-AB61-4E12E986D5CF}" dt="2023-01-25T01:47:44.850" v="28117" actId="700"/>
          <ac:spMkLst>
            <pc:docMk/>
            <pc:sldMk cId="2209653093" sldId="547"/>
            <ac:spMk id="2" creationId="{7C62875F-A8BB-834B-5783-544B7F3F894A}"/>
          </ac:spMkLst>
        </pc:spChg>
        <pc:spChg chg="del mod ord">
          <ac:chgData name="Matthieu De Mari" userId="dfb708c9-d8dc-439f-9a3b-c772bf4a311c" providerId="ADAL" clId="{0C574F24-0842-4510-AB61-4E12E986D5CF}" dt="2023-01-25T01:47:44.850" v="28117" actId="700"/>
          <ac:spMkLst>
            <pc:docMk/>
            <pc:sldMk cId="2209653093" sldId="547"/>
            <ac:spMk id="3" creationId="{6FD7DB54-12B9-CF85-E135-FB7CEDBEC185}"/>
          </ac:spMkLst>
        </pc:spChg>
        <pc:spChg chg="add mod ord">
          <ac:chgData name="Matthieu De Mari" userId="dfb708c9-d8dc-439f-9a3b-c772bf4a311c" providerId="ADAL" clId="{0C574F24-0842-4510-AB61-4E12E986D5CF}" dt="2023-01-25T01:48:03.673" v="28167" actId="20577"/>
          <ac:spMkLst>
            <pc:docMk/>
            <pc:sldMk cId="2209653093" sldId="547"/>
            <ac:spMk id="4" creationId="{B9AE986A-9798-E710-5642-7AB3AAD11CC5}"/>
          </ac:spMkLst>
        </pc:spChg>
        <pc:spChg chg="add mod ord">
          <ac:chgData name="Matthieu De Mari" userId="dfb708c9-d8dc-439f-9a3b-c772bf4a311c" providerId="ADAL" clId="{0C574F24-0842-4510-AB61-4E12E986D5CF}" dt="2023-01-25T01:49:49.481" v="28225" actId="27636"/>
          <ac:spMkLst>
            <pc:docMk/>
            <pc:sldMk cId="2209653093" sldId="547"/>
            <ac:spMk id="5" creationId="{13D08CC2-D8C0-4AB8-597E-6A99C46C8215}"/>
          </ac:spMkLst>
        </pc:spChg>
        <pc:spChg chg="add del mod ord">
          <ac:chgData name="Matthieu De Mari" userId="dfb708c9-d8dc-439f-9a3b-c772bf4a311c" providerId="ADAL" clId="{0C574F24-0842-4510-AB61-4E12E986D5CF}" dt="2023-01-25T01:47:47.539" v="28122" actId="478"/>
          <ac:spMkLst>
            <pc:docMk/>
            <pc:sldMk cId="2209653093" sldId="547"/>
            <ac:spMk id="6" creationId="{6F3E57F6-8C0E-8D5B-275B-CCB146EF68B7}"/>
          </ac:spMkLst>
        </pc:spChg>
        <pc:spChg chg="add del">
          <ac:chgData name="Matthieu De Mari" userId="dfb708c9-d8dc-439f-9a3b-c772bf4a311c" providerId="ADAL" clId="{0C574F24-0842-4510-AB61-4E12E986D5CF}" dt="2023-01-25T01:48:16.426" v="28169"/>
          <ac:spMkLst>
            <pc:docMk/>
            <pc:sldMk cId="2209653093" sldId="547"/>
            <ac:spMk id="9" creationId="{A0623C30-94CE-F55D-44FB-7889488E301C}"/>
          </ac:spMkLst>
        </pc:spChg>
        <pc:picChg chg="add mod">
          <ac:chgData name="Matthieu De Mari" userId="dfb708c9-d8dc-439f-9a3b-c772bf4a311c" providerId="ADAL" clId="{0C574F24-0842-4510-AB61-4E12E986D5CF}" dt="2023-01-25T01:47:51.877" v="28125" actId="14100"/>
          <ac:picMkLst>
            <pc:docMk/>
            <pc:sldMk cId="2209653093" sldId="547"/>
            <ac:picMk id="8" creationId="{E0A64EEF-680D-D1CF-445C-11D191CCC564}"/>
          </ac:picMkLst>
        </pc:picChg>
      </pc:sldChg>
      <pc:sldChg chg="modSp add mod">
        <pc:chgData name="Matthieu De Mari" userId="dfb708c9-d8dc-439f-9a3b-c772bf4a311c" providerId="ADAL" clId="{0C574F24-0842-4510-AB61-4E12E986D5CF}" dt="2023-01-25T01:49:56.828" v="28230" actId="20577"/>
        <pc:sldMkLst>
          <pc:docMk/>
          <pc:sldMk cId="1753014364" sldId="548"/>
        </pc:sldMkLst>
        <pc:spChg chg="mod">
          <ac:chgData name="Matthieu De Mari" userId="dfb708c9-d8dc-439f-9a3b-c772bf4a311c" providerId="ADAL" clId="{0C574F24-0842-4510-AB61-4E12E986D5CF}" dt="2023-01-25T01:49:56.828" v="28230" actId="20577"/>
          <ac:spMkLst>
            <pc:docMk/>
            <pc:sldMk cId="1753014364" sldId="548"/>
            <ac:spMk id="5" creationId="{13D08CC2-D8C0-4AB8-597E-6A99C46C8215}"/>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59CD5B6-2E69-4C73-B794-76F70FDB2A55}" type="doc">
      <dgm:prSet loTypeId="urn:microsoft.com/office/officeart/2005/8/layout/target3" loCatId="relationship" qsTypeId="urn:microsoft.com/office/officeart/2005/8/quickstyle/simple1" qsCatId="simple" csTypeId="urn:microsoft.com/office/officeart/2005/8/colors/accent1_2" csCatId="accent1" phldr="1"/>
      <dgm:spPr/>
      <dgm:t>
        <a:bodyPr/>
        <a:lstStyle/>
        <a:p>
          <a:endParaRPr lang="en-SG"/>
        </a:p>
      </dgm:t>
    </dgm:pt>
    <dgm:pt modelId="{104306D0-3A8A-49FB-B4F7-483AEE3B08E8}">
      <dgm:prSet phldrT="[Text]"/>
      <dgm:spPr/>
      <dgm:t>
        <a:bodyPr/>
        <a:lstStyle/>
        <a:p>
          <a:r>
            <a:rPr lang="en-GB" dirty="0"/>
            <a:t>Artificial intelligence</a:t>
          </a:r>
          <a:endParaRPr lang="en-SG" dirty="0"/>
        </a:p>
      </dgm:t>
    </dgm:pt>
    <dgm:pt modelId="{D52E967E-1588-44E9-B2EA-3A8EEF4F0001}" type="parTrans" cxnId="{FD34B811-D5B8-4964-B1EA-E7A8B7F54E19}">
      <dgm:prSet/>
      <dgm:spPr/>
      <dgm:t>
        <a:bodyPr/>
        <a:lstStyle/>
        <a:p>
          <a:endParaRPr lang="en-SG"/>
        </a:p>
      </dgm:t>
    </dgm:pt>
    <dgm:pt modelId="{EDFAEF29-F7A1-4665-97EA-CC41F5304347}" type="sibTrans" cxnId="{FD34B811-D5B8-4964-B1EA-E7A8B7F54E19}">
      <dgm:prSet/>
      <dgm:spPr/>
      <dgm:t>
        <a:bodyPr/>
        <a:lstStyle/>
        <a:p>
          <a:endParaRPr lang="en-SG"/>
        </a:p>
      </dgm:t>
    </dgm:pt>
    <dgm:pt modelId="{EED824A5-E231-46F4-88C7-DB795B0C840F}">
      <dgm:prSet phldrT="[Text]"/>
      <dgm:spPr/>
      <dgm:t>
        <a:bodyPr/>
        <a:lstStyle/>
        <a:p>
          <a:r>
            <a:rPr lang="en-GB" dirty="0"/>
            <a:t>Machine Learning</a:t>
          </a:r>
          <a:endParaRPr lang="en-SG" dirty="0"/>
        </a:p>
      </dgm:t>
    </dgm:pt>
    <dgm:pt modelId="{5C50D54F-9828-42E9-B013-F9C4AF23B0DE}" type="parTrans" cxnId="{8C4BEA51-C5BC-4BE5-B7A1-3C6EB014CE5F}">
      <dgm:prSet/>
      <dgm:spPr/>
      <dgm:t>
        <a:bodyPr/>
        <a:lstStyle/>
        <a:p>
          <a:endParaRPr lang="en-SG"/>
        </a:p>
      </dgm:t>
    </dgm:pt>
    <dgm:pt modelId="{CC992ECD-F8D0-464D-ACCE-131CCEDCD9DC}" type="sibTrans" cxnId="{8C4BEA51-C5BC-4BE5-B7A1-3C6EB014CE5F}">
      <dgm:prSet/>
      <dgm:spPr/>
      <dgm:t>
        <a:bodyPr/>
        <a:lstStyle/>
        <a:p>
          <a:endParaRPr lang="en-SG"/>
        </a:p>
      </dgm:t>
    </dgm:pt>
    <dgm:pt modelId="{BCE4C676-D709-46D1-AC02-4CDFDA47C515}">
      <dgm:prSet phldrT="[Text]"/>
      <dgm:spPr/>
      <dgm:t>
        <a:bodyPr/>
        <a:lstStyle/>
        <a:p>
          <a:r>
            <a:rPr lang="en-GB" dirty="0"/>
            <a:t>Neural Networks</a:t>
          </a:r>
          <a:endParaRPr lang="en-SG" dirty="0"/>
        </a:p>
      </dgm:t>
    </dgm:pt>
    <dgm:pt modelId="{A83AE9C8-973A-4B9D-B81C-DD68D07C2DFE}" type="parTrans" cxnId="{E5066507-AEC8-4CD6-9767-3A5D4E8B4D44}">
      <dgm:prSet/>
      <dgm:spPr/>
      <dgm:t>
        <a:bodyPr/>
        <a:lstStyle/>
        <a:p>
          <a:endParaRPr lang="en-SG"/>
        </a:p>
      </dgm:t>
    </dgm:pt>
    <dgm:pt modelId="{4C719ABB-8AAC-4615-9F42-64DD8BB3E053}" type="sibTrans" cxnId="{E5066507-AEC8-4CD6-9767-3A5D4E8B4D44}">
      <dgm:prSet/>
      <dgm:spPr/>
      <dgm:t>
        <a:bodyPr/>
        <a:lstStyle/>
        <a:p>
          <a:endParaRPr lang="en-SG"/>
        </a:p>
      </dgm:t>
    </dgm:pt>
    <dgm:pt modelId="{2AAAFBF7-83C7-479D-AC65-8C3488A6BFA8}">
      <dgm:prSet phldrT="[Text]"/>
      <dgm:spPr/>
      <dgm:t>
        <a:bodyPr/>
        <a:lstStyle/>
        <a:p>
          <a:r>
            <a:rPr lang="en-GB" dirty="0"/>
            <a:t>Deep Learning</a:t>
          </a:r>
          <a:endParaRPr lang="en-SG" dirty="0"/>
        </a:p>
      </dgm:t>
    </dgm:pt>
    <dgm:pt modelId="{A4467761-A0D9-4C09-9CA6-E346179BEDC8}" type="parTrans" cxnId="{CA957AA7-A0E1-49EE-BF60-5E25628389CD}">
      <dgm:prSet/>
      <dgm:spPr/>
      <dgm:t>
        <a:bodyPr/>
        <a:lstStyle/>
        <a:p>
          <a:endParaRPr lang="en-SG"/>
        </a:p>
      </dgm:t>
    </dgm:pt>
    <dgm:pt modelId="{E62172F1-3B23-43C3-96D2-C8E794DA35A0}" type="sibTrans" cxnId="{CA957AA7-A0E1-49EE-BF60-5E25628389CD}">
      <dgm:prSet/>
      <dgm:spPr/>
      <dgm:t>
        <a:bodyPr/>
        <a:lstStyle/>
        <a:p>
          <a:endParaRPr lang="en-SG"/>
        </a:p>
      </dgm:t>
    </dgm:pt>
    <dgm:pt modelId="{03DE1D20-29E8-4FA1-B5F1-5C555DDB98A1}" type="pres">
      <dgm:prSet presAssocID="{159CD5B6-2E69-4C73-B794-76F70FDB2A55}" presName="Name0" presStyleCnt="0">
        <dgm:presLayoutVars>
          <dgm:chMax val="7"/>
          <dgm:dir/>
          <dgm:animLvl val="lvl"/>
          <dgm:resizeHandles val="exact"/>
        </dgm:presLayoutVars>
      </dgm:prSet>
      <dgm:spPr/>
    </dgm:pt>
    <dgm:pt modelId="{49603298-A817-4B69-A7CC-ACE624EE54EB}" type="pres">
      <dgm:prSet presAssocID="{104306D0-3A8A-49FB-B4F7-483AEE3B08E8}" presName="circle1" presStyleLbl="node1" presStyleIdx="0" presStyleCnt="4"/>
      <dgm:spPr/>
    </dgm:pt>
    <dgm:pt modelId="{ACED1C0C-8BDF-406E-A4FB-C18C62C53904}" type="pres">
      <dgm:prSet presAssocID="{104306D0-3A8A-49FB-B4F7-483AEE3B08E8}" presName="space" presStyleCnt="0"/>
      <dgm:spPr/>
    </dgm:pt>
    <dgm:pt modelId="{4B64177B-3AAD-407C-81EB-47E5DE27D2FD}" type="pres">
      <dgm:prSet presAssocID="{104306D0-3A8A-49FB-B4F7-483AEE3B08E8}" presName="rect1" presStyleLbl="alignAcc1" presStyleIdx="0" presStyleCnt="4" custLinFactX="49537" custLinFactNeighborX="100000" custLinFactNeighborY="-63851"/>
      <dgm:spPr/>
    </dgm:pt>
    <dgm:pt modelId="{692DD63C-0FF1-4F35-893E-4F53D083F70B}" type="pres">
      <dgm:prSet presAssocID="{EED824A5-E231-46F4-88C7-DB795B0C840F}" presName="vertSpace2" presStyleLbl="node1" presStyleIdx="0" presStyleCnt="4"/>
      <dgm:spPr/>
    </dgm:pt>
    <dgm:pt modelId="{82D0C9BC-AB35-41ED-B5AA-19E1A0BC3DB9}" type="pres">
      <dgm:prSet presAssocID="{EED824A5-E231-46F4-88C7-DB795B0C840F}" presName="circle2" presStyleLbl="node1" presStyleIdx="1" presStyleCnt="4"/>
      <dgm:spPr/>
    </dgm:pt>
    <dgm:pt modelId="{0EF61DF8-F923-4D5C-8375-DF1BCAF7B5F6}" type="pres">
      <dgm:prSet presAssocID="{EED824A5-E231-46F4-88C7-DB795B0C840F}" presName="rect2" presStyleLbl="alignAcc1" presStyleIdx="1" presStyleCnt="4"/>
      <dgm:spPr/>
    </dgm:pt>
    <dgm:pt modelId="{B680FBA8-38B0-43B6-9489-BD39087633B2}" type="pres">
      <dgm:prSet presAssocID="{BCE4C676-D709-46D1-AC02-4CDFDA47C515}" presName="vertSpace3" presStyleLbl="node1" presStyleIdx="1" presStyleCnt="4"/>
      <dgm:spPr/>
    </dgm:pt>
    <dgm:pt modelId="{D6E232F9-A506-41A3-9B36-CE9DEC8D4034}" type="pres">
      <dgm:prSet presAssocID="{BCE4C676-D709-46D1-AC02-4CDFDA47C515}" presName="circle3" presStyleLbl="node1" presStyleIdx="2" presStyleCnt="4"/>
      <dgm:spPr/>
    </dgm:pt>
    <dgm:pt modelId="{D0639CE7-4EB7-41D0-82BF-E6CBF2145603}" type="pres">
      <dgm:prSet presAssocID="{BCE4C676-D709-46D1-AC02-4CDFDA47C515}" presName="rect3" presStyleLbl="alignAcc1" presStyleIdx="2" presStyleCnt="4"/>
      <dgm:spPr/>
    </dgm:pt>
    <dgm:pt modelId="{AF318DB6-73F6-4E86-B3D7-B7AE913E339A}" type="pres">
      <dgm:prSet presAssocID="{2AAAFBF7-83C7-479D-AC65-8C3488A6BFA8}" presName="vertSpace4" presStyleLbl="node1" presStyleIdx="2" presStyleCnt="4"/>
      <dgm:spPr/>
    </dgm:pt>
    <dgm:pt modelId="{DBC2DDC1-AE94-4F82-BDDC-398D3F9B144A}" type="pres">
      <dgm:prSet presAssocID="{2AAAFBF7-83C7-479D-AC65-8C3488A6BFA8}" presName="circle4" presStyleLbl="node1" presStyleIdx="3" presStyleCnt="4"/>
      <dgm:spPr/>
    </dgm:pt>
    <dgm:pt modelId="{C32C61C9-97BE-43E6-94DF-2C93AA227736}" type="pres">
      <dgm:prSet presAssocID="{2AAAFBF7-83C7-479D-AC65-8C3488A6BFA8}" presName="rect4" presStyleLbl="alignAcc1" presStyleIdx="3" presStyleCnt="4"/>
      <dgm:spPr/>
    </dgm:pt>
    <dgm:pt modelId="{A32EB1EA-449B-48C9-8704-957B4DD88C1A}" type="pres">
      <dgm:prSet presAssocID="{104306D0-3A8A-49FB-B4F7-483AEE3B08E8}" presName="rect1ParTxNoCh" presStyleLbl="alignAcc1" presStyleIdx="3" presStyleCnt="4">
        <dgm:presLayoutVars>
          <dgm:chMax val="1"/>
          <dgm:bulletEnabled val="1"/>
        </dgm:presLayoutVars>
      </dgm:prSet>
      <dgm:spPr/>
    </dgm:pt>
    <dgm:pt modelId="{25AF7C3F-C9D5-49B3-966D-C9BE736AAA6D}" type="pres">
      <dgm:prSet presAssocID="{EED824A5-E231-46F4-88C7-DB795B0C840F}" presName="rect2ParTxNoCh" presStyleLbl="alignAcc1" presStyleIdx="3" presStyleCnt="4">
        <dgm:presLayoutVars>
          <dgm:chMax val="1"/>
          <dgm:bulletEnabled val="1"/>
        </dgm:presLayoutVars>
      </dgm:prSet>
      <dgm:spPr/>
    </dgm:pt>
    <dgm:pt modelId="{D9F42932-1A8D-44DC-A481-2E68B1C8C205}" type="pres">
      <dgm:prSet presAssocID="{BCE4C676-D709-46D1-AC02-4CDFDA47C515}" presName="rect3ParTxNoCh" presStyleLbl="alignAcc1" presStyleIdx="3" presStyleCnt="4">
        <dgm:presLayoutVars>
          <dgm:chMax val="1"/>
          <dgm:bulletEnabled val="1"/>
        </dgm:presLayoutVars>
      </dgm:prSet>
      <dgm:spPr/>
    </dgm:pt>
    <dgm:pt modelId="{482B82DC-F7FE-4673-9C60-BFEB7B895B63}" type="pres">
      <dgm:prSet presAssocID="{2AAAFBF7-83C7-479D-AC65-8C3488A6BFA8}" presName="rect4ParTxNoCh" presStyleLbl="alignAcc1" presStyleIdx="3" presStyleCnt="4">
        <dgm:presLayoutVars>
          <dgm:chMax val="1"/>
          <dgm:bulletEnabled val="1"/>
        </dgm:presLayoutVars>
      </dgm:prSet>
      <dgm:spPr/>
    </dgm:pt>
  </dgm:ptLst>
  <dgm:cxnLst>
    <dgm:cxn modelId="{E5066507-AEC8-4CD6-9767-3A5D4E8B4D44}" srcId="{159CD5B6-2E69-4C73-B794-76F70FDB2A55}" destId="{BCE4C676-D709-46D1-AC02-4CDFDA47C515}" srcOrd="2" destOrd="0" parTransId="{A83AE9C8-973A-4B9D-B81C-DD68D07C2DFE}" sibTransId="{4C719ABB-8AAC-4615-9F42-64DD8BB3E053}"/>
    <dgm:cxn modelId="{38B60E0A-3875-4560-ADAF-1D5BD1A2BD6E}" type="presOf" srcId="{2AAAFBF7-83C7-479D-AC65-8C3488A6BFA8}" destId="{482B82DC-F7FE-4673-9C60-BFEB7B895B63}" srcOrd="1" destOrd="0" presId="urn:microsoft.com/office/officeart/2005/8/layout/target3"/>
    <dgm:cxn modelId="{FD34B811-D5B8-4964-B1EA-E7A8B7F54E19}" srcId="{159CD5B6-2E69-4C73-B794-76F70FDB2A55}" destId="{104306D0-3A8A-49FB-B4F7-483AEE3B08E8}" srcOrd="0" destOrd="0" parTransId="{D52E967E-1588-44E9-B2EA-3A8EEF4F0001}" sibTransId="{EDFAEF29-F7A1-4665-97EA-CC41F5304347}"/>
    <dgm:cxn modelId="{048DEE16-1D6F-40FC-B275-9BE7BF460DB1}" type="presOf" srcId="{EED824A5-E231-46F4-88C7-DB795B0C840F}" destId="{0EF61DF8-F923-4D5C-8375-DF1BCAF7B5F6}" srcOrd="0" destOrd="0" presId="urn:microsoft.com/office/officeart/2005/8/layout/target3"/>
    <dgm:cxn modelId="{1132A734-07AE-4970-898A-EAA2463C6CC9}" type="presOf" srcId="{BCE4C676-D709-46D1-AC02-4CDFDA47C515}" destId="{D9F42932-1A8D-44DC-A481-2E68B1C8C205}" srcOrd="1" destOrd="0" presId="urn:microsoft.com/office/officeart/2005/8/layout/target3"/>
    <dgm:cxn modelId="{8C4BEA51-C5BC-4BE5-B7A1-3C6EB014CE5F}" srcId="{159CD5B6-2E69-4C73-B794-76F70FDB2A55}" destId="{EED824A5-E231-46F4-88C7-DB795B0C840F}" srcOrd="1" destOrd="0" parTransId="{5C50D54F-9828-42E9-B013-F9C4AF23B0DE}" sibTransId="{CC992ECD-F8D0-464D-ACCE-131CCEDCD9DC}"/>
    <dgm:cxn modelId="{0393E277-CEFA-4A96-AE8F-B8BD1A9F9FBF}" type="presOf" srcId="{159CD5B6-2E69-4C73-B794-76F70FDB2A55}" destId="{03DE1D20-29E8-4FA1-B5F1-5C555DDB98A1}" srcOrd="0" destOrd="0" presId="urn:microsoft.com/office/officeart/2005/8/layout/target3"/>
    <dgm:cxn modelId="{EC36849D-025A-42F1-AE09-2817278DAC90}" type="presOf" srcId="{104306D0-3A8A-49FB-B4F7-483AEE3B08E8}" destId="{4B64177B-3AAD-407C-81EB-47E5DE27D2FD}" srcOrd="0" destOrd="0" presId="urn:microsoft.com/office/officeart/2005/8/layout/target3"/>
    <dgm:cxn modelId="{CA957AA7-A0E1-49EE-BF60-5E25628389CD}" srcId="{159CD5B6-2E69-4C73-B794-76F70FDB2A55}" destId="{2AAAFBF7-83C7-479D-AC65-8C3488A6BFA8}" srcOrd="3" destOrd="0" parTransId="{A4467761-A0D9-4C09-9CA6-E346179BEDC8}" sibTransId="{E62172F1-3B23-43C3-96D2-C8E794DA35A0}"/>
    <dgm:cxn modelId="{0FF7D9A7-4642-4FC4-8653-51E11E311AB9}" type="presOf" srcId="{2AAAFBF7-83C7-479D-AC65-8C3488A6BFA8}" destId="{C32C61C9-97BE-43E6-94DF-2C93AA227736}" srcOrd="0" destOrd="0" presId="urn:microsoft.com/office/officeart/2005/8/layout/target3"/>
    <dgm:cxn modelId="{543C51B2-2E8A-47BA-93BC-FEB8034F8405}" type="presOf" srcId="{BCE4C676-D709-46D1-AC02-4CDFDA47C515}" destId="{D0639CE7-4EB7-41D0-82BF-E6CBF2145603}" srcOrd="0" destOrd="0" presId="urn:microsoft.com/office/officeart/2005/8/layout/target3"/>
    <dgm:cxn modelId="{5980DBC7-A72B-44A2-9045-B0E166235376}" type="presOf" srcId="{104306D0-3A8A-49FB-B4F7-483AEE3B08E8}" destId="{A32EB1EA-449B-48C9-8704-957B4DD88C1A}" srcOrd="1" destOrd="0" presId="urn:microsoft.com/office/officeart/2005/8/layout/target3"/>
    <dgm:cxn modelId="{04B582EF-9DBA-49DA-A51F-68402758BECA}" type="presOf" srcId="{EED824A5-E231-46F4-88C7-DB795B0C840F}" destId="{25AF7C3F-C9D5-49B3-966D-C9BE736AAA6D}" srcOrd="1" destOrd="0" presId="urn:microsoft.com/office/officeart/2005/8/layout/target3"/>
    <dgm:cxn modelId="{42B90ACC-AB08-4AF3-803F-F5F801BBE95D}" type="presParOf" srcId="{03DE1D20-29E8-4FA1-B5F1-5C555DDB98A1}" destId="{49603298-A817-4B69-A7CC-ACE624EE54EB}" srcOrd="0" destOrd="0" presId="urn:microsoft.com/office/officeart/2005/8/layout/target3"/>
    <dgm:cxn modelId="{83F7434A-3A32-4C5A-A35B-EF17AF155E20}" type="presParOf" srcId="{03DE1D20-29E8-4FA1-B5F1-5C555DDB98A1}" destId="{ACED1C0C-8BDF-406E-A4FB-C18C62C53904}" srcOrd="1" destOrd="0" presId="urn:microsoft.com/office/officeart/2005/8/layout/target3"/>
    <dgm:cxn modelId="{ECDDE5BB-152E-42E1-837B-D1B09AC1BAD9}" type="presParOf" srcId="{03DE1D20-29E8-4FA1-B5F1-5C555DDB98A1}" destId="{4B64177B-3AAD-407C-81EB-47E5DE27D2FD}" srcOrd="2" destOrd="0" presId="urn:microsoft.com/office/officeart/2005/8/layout/target3"/>
    <dgm:cxn modelId="{4BCEAC5C-638D-4D93-860F-99532470697F}" type="presParOf" srcId="{03DE1D20-29E8-4FA1-B5F1-5C555DDB98A1}" destId="{692DD63C-0FF1-4F35-893E-4F53D083F70B}" srcOrd="3" destOrd="0" presId="urn:microsoft.com/office/officeart/2005/8/layout/target3"/>
    <dgm:cxn modelId="{322AC884-0FBB-45A8-8533-599EAEE1E2BC}" type="presParOf" srcId="{03DE1D20-29E8-4FA1-B5F1-5C555DDB98A1}" destId="{82D0C9BC-AB35-41ED-B5AA-19E1A0BC3DB9}" srcOrd="4" destOrd="0" presId="urn:microsoft.com/office/officeart/2005/8/layout/target3"/>
    <dgm:cxn modelId="{917B7D63-7E60-458E-8F90-4782C82802DA}" type="presParOf" srcId="{03DE1D20-29E8-4FA1-B5F1-5C555DDB98A1}" destId="{0EF61DF8-F923-4D5C-8375-DF1BCAF7B5F6}" srcOrd="5" destOrd="0" presId="urn:microsoft.com/office/officeart/2005/8/layout/target3"/>
    <dgm:cxn modelId="{65CD77EA-72DA-4721-96ED-7EDE4C118E9E}" type="presParOf" srcId="{03DE1D20-29E8-4FA1-B5F1-5C555DDB98A1}" destId="{B680FBA8-38B0-43B6-9489-BD39087633B2}" srcOrd="6" destOrd="0" presId="urn:microsoft.com/office/officeart/2005/8/layout/target3"/>
    <dgm:cxn modelId="{5159D7A5-76EF-497F-B7D8-3CF300AC2E60}" type="presParOf" srcId="{03DE1D20-29E8-4FA1-B5F1-5C555DDB98A1}" destId="{D6E232F9-A506-41A3-9B36-CE9DEC8D4034}" srcOrd="7" destOrd="0" presId="urn:microsoft.com/office/officeart/2005/8/layout/target3"/>
    <dgm:cxn modelId="{547F72F9-2F61-496F-8B7F-34BDA10424FC}" type="presParOf" srcId="{03DE1D20-29E8-4FA1-B5F1-5C555DDB98A1}" destId="{D0639CE7-4EB7-41D0-82BF-E6CBF2145603}" srcOrd="8" destOrd="0" presId="urn:microsoft.com/office/officeart/2005/8/layout/target3"/>
    <dgm:cxn modelId="{BDC0B71D-B685-4E70-8846-9A2B29F3261C}" type="presParOf" srcId="{03DE1D20-29E8-4FA1-B5F1-5C555DDB98A1}" destId="{AF318DB6-73F6-4E86-B3D7-B7AE913E339A}" srcOrd="9" destOrd="0" presId="urn:microsoft.com/office/officeart/2005/8/layout/target3"/>
    <dgm:cxn modelId="{C2B30010-A12D-42A2-A855-4C7868F303C7}" type="presParOf" srcId="{03DE1D20-29E8-4FA1-B5F1-5C555DDB98A1}" destId="{DBC2DDC1-AE94-4F82-BDDC-398D3F9B144A}" srcOrd="10" destOrd="0" presId="urn:microsoft.com/office/officeart/2005/8/layout/target3"/>
    <dgm:cxn modelId="{A94408F5-E2B1-4292-830D-0EDC90AA2B76}" type="presParOf" srcId="{03DE1D20-29E8-4FA1-B5F1-5C555DDB98A1}" destId="{C32C61C9-97BE-43E6-94DF-2C93AA227736}" srcOrd="11" destOrd="0" presId="urn:microsoft.com/office/officeart/2005/8/layout/target3"/>
    <dgm:cxn modelId="{B9165EB6-966A-4F84-B51B-86A8F4D9474B}" type="presParOf" srcId="{03DE1D20-29E8-4FA1-B5F1-5C555DDB98A1}" destId="{A32EB1EA-449B-48C9-8704-957B4DD88C1A}" srcOrd="12" destOrd="0" presId="urn:microsoft.com/office/officeart/2005/8/layout/target3"/>
    <dgm:cxn modelId="{D1538CFF-0994-4EE6-B8FC-E7344E59FBCF}" type="presParOf" srcId="{03DE1D20-29E8-4FA1-B5F1-5C555DDB98A1}" destId="{25AF7C3F-C9D5-49B3-966D-C9BE736AAA6D}" srcOrd="13" destOrd="0" presId="urn:microsoft.com/office/officeart/2005/8/layout/target3"/>
    <dgm:cxn modelId="{655DF406-F593-4EC3-A850-94B0D9036F75}" type="presParOf" srcId="{03DE1D20-29E8-4FA1-B5F1-5C555DDB98A1}" destId="{D9F42932-1A8D-44DC-A481-2E68B1C8C205}" srcOrd="14" destOrd="0" presId="urn:microsoft.com/office/officeart/2005/8/layout/target3"/>
    <dgm:cxn modelId="{2D7B08E4-D6AA-45F1-803C-2CC1E620BE1B}" type="presParOf" srcId="{03DE1D20-29E8-4FA1-B5F1-5C555DDB98A1}" destId="{482B82DC-F7FE-4673-9C60-BFEB7B895B63}" srcOrd="15" destOrd="0" presId="urn:microsoft.com/office/officeart/2005/8/layout/targe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6E47C97-F4C1-42C6-BEB2-FC13112153AE}" type="doc">
      <dgm:prSet loTypeId="urn:microsoft.com/office/officeart/2005/8/layout/process1" loCatId="process" qsTypeId="urn:microsoft.com/office/officeart/2005/8/quickstyle/simple1" qsCatId="simple" csTypeId="urn:microsoft.com/office/officeart/2005/8/colors/accent1_2" csCatId="accent1" phldr="1"/>
      <dgm:spPr/>
    </dgm:pt>
    <dgm:pt modelId="{5BE86BF3-D341-4155-9484-306A3B20C102}">
      <dgm:prSet phldrT="[Text]"/>
      <dgm:spPr>
        <a:solidFill>
          <a:schemeClr val="accent4">
            <a:lumMod val="75000"/>
          </a:schemeClr>
        </a:solidFill>
      </dgm:spPr>
      <dgm:t>
        <a:bodyPr/>
        <a:lstStyle/>
        <a:p>
          <a:r>
            <a:rPr lang="fr-FR" dirty="0"/>
            <a:t>Input (</a:t>
          </a:r>
          <a:r>
            <a:rPr lang="fr-FR" dirty="0" err="1"/>
            <a:t>Given</a:t>
          </a:r>
          <a:r>
            <a:rPr lang="fr-FR" dirty="0"/>
            <a:t>)</a:t>
          </a:r>
        </a:p>
      </dgm:t>
    </dgm:pt>
    <dgm:pt modelId="{6EB35FA6-7C13-4889-AEB9-1C80013BD367}" type="parTrans" cxnId="{A2076AF0-E5F5-4FEA-8C3A-45FA8AD83D60}">
      <dgm:prSet/>
      <dgm:spPr/>
      <dgm:t>
        <a:bodyPr/>
        <a:lstStyle/>
        <a:p>
          <a:endParaRPr lang="fr-FR"/>
        </a:p>
      </dgm:t>
    </dgm:pt>
    <dgm:pt modelId="{ABB67F8B-DEC3-4D09-9E17-3A37C7506A51}" type="sibTrans" cxnId="{A2076AF0-E5F5-4FEA-8C3A-45FA8AD83D60}">
      <dgm:prSet/>
      <dgm:spPr/>
      <dgm:t>
        <a:bodyPr/>
        <a:lstStyle/>
        <a:p>
          <a:endParaRPr lang="fr-FR"/>
        </a:p>
      </dgm:t>
    </dgm:pt>
    <dgm:pt modelId="{3C134AC3-C6F5-4ABB-8FA1-78D409436E64}">
      <dgm:prSet phldrT="[Text]"/>
      <dgm:spPr>
        <a:solidFill>
          <a:schemeClr val="accent4">
            <a:lumMod val="75000"/>
          </a:schemeClr>
        </a:solidFill>
      </dgm:spPr>
      <dgm:t>
        <a:bodyPr/>
        <a:lstStyle/>
        <a:p>
          <a:r>
            <a:rPr lang="fr-FR" dirty="0" err="1"/>
            <a:t>Function</a:t>
          </a:r>
          <a:endParaRPr lang="fr-FR" dirty="0"/>
        </a:p>
        <a:p>
          <a:r>
            <a:rPr lang="fr-FR" dirty="0"/>
            <a:t>(</a:t>
          </a:r>
          <a:r>
            <a:rPr lang="fr-FR" dirty="0" err="1"/>
            <a:t>Created</a:t>
          </a:r>
          <a:r>
            <a:rPr lang="fr-FR" dirty="0"/>
            <a:t>)</a:t>
          </a:r>
        </a:p>
      </dgm:t>
    </dgm:pt>
    <dgm:pt modelId="{8676FC33-775E-4430-AD1D-0806E3A69C3B}" type="parTrans" cxnId="{BDCE60FB-719B-45D4-8E9C-00C4009E7530}">
      <dgm:prSet/>
      <dgm:spPr/>
      <dgm:t>
        <a:bodyPr/>
        <a:lstStyle/>
        <a:p>
          <a:endParaRPr lang="fr-FR"/>
        </a:p>
      </dgm:t>
    </dgm:pt>
    <dgm:pt modelId="{3DFA66E1-F929-47B6-9416-F195AE18DE4A}" type="sibTrans" cxnId="{BDCE60FB-719B-45D4-8E9C-00C4009E7530}">
      <dgm:prSet/>
      <dgm:spPr/>
      <dgm:t>
        <a:bodyPr/>
        <a:lstStyle/>
        <a:p>
          <a:endParaRPr lang="fr-FR"/>
        </a:p>
      </dgm:t>
    </dgm:pt>
    <dgm:pt modelId="{ED9451A4-6723-4A3E-BB22-0D9B915F5821}">
      <dgm:prSet phldrT="[Text]"/>
      <dgm:spPr>
        <a:solidFill>
          <a:srgbClr val="C00000"/>
        </a:solidFill>
      </dgm:spPr>
      <dgm:t>
        <a:bodyPr/>
        <a:lstStyle/>
        <a:p>
          <a:r>
            <a:rPr lang="fr-FR" dirty="0"/>
            <a:t>Output</a:t>
          </a:r>
        </a:p>
        <a:p>
          <a:r>
            <a:rPr lang="fr-FR" dirty="0"/>
            <a:t>(</a:t>
          </a:r>
          <a:r>
            <a:rPr lang="fr-FR" dirty="0" err="1"/>
            <a:t>Obtained</a:t>
          </a:r>
          <a:r>
            <a:rPr lang="fr-FR" dirty="0"/>
            <a:t>)</a:t>
          </a:r>
        </a:p>
      </dgm:t>
    </dgm:pt>
    <dgm:pt modelId="{C9961E67-019C-48A8-953D-6DB9DBD191D6}" type="parTrans" cxnId="{E93A3E40-822A-49E3-BB7F-9F11F45D10D2}">
      <dgm:prSet/>
      <dgm:spPr/>
      <dgm:t>
        <a:bodyPr/>
        <a:lstStyle/>
        <a:p>
          <a:endParaRPr lang="fr-FR"/>
        </a:p>
      </dgm:t>
    </dgm:pt>
    <dgm:pt modelId="{F4CD8F25-0B8B-4356-8181-23C92E32B6F4}" type="sibTrans" cxnId="{E93A3E40-822A-49E3-BB7F-9F11F45D10D2}">
      <dgm:prSet/>
      <dgm:spPr/>
      <dgm:t>
        <a:bodyPr/>
        <a:lstStyle/>
        <a:p>
          <a:endParaRPr lang="fr-FR"/>
        </a:p>
      </dgm:t>
    </dgm:pt>
    <dgm:pt modelId="{64323CED-4B76-470C-968C-F1E81F93F046}" type="pres">
      <dgm:prSet presAssocID="{66E47C97-F4C1-42C6-BEB2-FC13112153AE}" presName="Name0" presStyleCnt="0">
        <dgm:presLayoutVars>
          <dgm:dir/>
          <dgm:resizeHandles val="exact"/>
        </dgm:presLayoutVars>
      </dgm:prSet>
      <dgm:spPr/>
    </dgm:pt>
    <dgm:pt modelId="{83E38CBC-CC3E-40D3-B584-F97F97FA64F6}" type="pres">
      <dgm:prSet presAssocID="{5BE86BF3-D341-4155-9484-306A3B20C102}" presName="node" presStyleLbl="node1" presStyleIdx="0" presStyleCnt="3">
        <dgm:presLayoutVars>
          <dgm:bulletEnabled val="1"/>
        </dgm:presLayoutVars>
      </dgm:prSet>
      <dgm:spPr/>
    </dgm:pt>
    <dgm:pt modelId="{5CD182C0-800E-432C-8B73-854A903CC72D}" type="pres">
      <dgm:prSet presAssocID="{ABB67F8B-DEC3-4D09-9E17-3A37C7506A51}" presName="sibTrans" presStyleLbl="sibTrans2D1" presStyleIdx="0" presStyleCnt="2"/>
      <dgm:spPr/>
    </dgm:pt>
    <dgm:pt modelId="{D8051973-2211-4448-A4B9-4F6B25297EDD}" type="pres">
      <dgm:prSet presAssocID="{ABB67F8B-DEC3-4D09-9E17-3A37C7506A51}" presName="connectorText" presStyleLbl="sibTrans2D1" presStyleIdx="0" presStyleCnt="2"/>
      <dgm:spPr/>
    </dgm:pt>
    <dgm:pt modelId="{3C5C6723-04AD-4C68-9F49-07CB9D90BE94}" type="pres">
      <dgm:prSet presAssocID="{3C134AC3-C6F5-4ABB-8FA1-78D409436E64}" presName="node" presStyleLbl="node1" presStyleIdx="1" presStyleCnt="3">
        <dgm:presLayoutVars>
          <dgm:bulletEnabled val="1"/>
        </dgm:presLayoutVars>
      </dgm:prSet>
      <dgm:spPr/>
    </dgm:pt>
    <dgm:pt modelId="{612254E6-4C17-4782-95A1-649BB671D6BB}" type="pres">
      <dgm:prSet presAssocID="{3DFA66E1-F929-47B6-9416-F195AE18DE4A}" presName="sibTrans" presStyleLbl="sibTrans2D1" presStyleIdx="1" presStyleCnt="2"/>
      <dgm:spPr/>
    </dgm:pt>
    <dgm:pt modelId="{6DAE01C6-F71E-4AF2-99DB-1214DCF063A6}" type="pres">
      <dgm:prSet presAssocID="{3DFA66E1-F929-47B6-9416-F195AE18DE4A}" presName="connectorText" presStyleLbl="sibTrans2D1" presStyleIdx="1" presStyleCnt="2"/>
      <dgm:spPr/>
    </dgm:pt>
    <dgm:pt modelId="{04100F71-2CD1-4228-86AA-477CAA37CF23}" type="pres">
      <dgm:prSet presAssocID="{ED9451A4-6723-4A3E-BB22-0D9B915F5821}" presName="node" presStyleLbl="node1" presStyleIdx="2" presStyleCnt="3">
        <dgm:presLayoutVars>
          <dgm:bulletEnabled val="1"/>
        </dgm:presLayoutVars>
      </dgm:prSet>
      <dgm:spPr/>
    </dgm:pt>
  </dgm:ptLst>
  <dgm:cxnLst>
    <dgm:cxn modelId="{D4637A09-D4EC-4E7F-9777-0A233ABD818D}" type="presOf" srcId="{ABB67F8B-DEC3-4D09-9E17-3A37C7506A51}" destId="{D8051973-2211-4448-A4B9-4F6B25297EDD}" srcOrd="1" destOrd="0" presId="urn:microsoft.com/office/officeart/2005/8/layout/process1"/>
    <dgm:cxn modelId="{C748F50C-14D1-4A5D-8190-9B27234876CD}" type="presOf" srcId="{ED9451A4-6723-4A3E-BB22-0D9B915F5821}" destId="{04100F71-2CD1-4228-86AA-477CAA37CF23}" srcOrd="0" destOrd="0" presId="urn:microsoft.com/office/officeart/2005/8/layout/process1"/>
    <dgm:cxn modelId="{0035093C-C95E-43D8-B326-8EBC6C670E0C}" type="presOf" srcId="{3C134AC3-C6F5-4ABB-8FA1-78D409436E64}" destId="{3C5C6723-04AD-4C68-9F49-07CB9D90BE94}" srcOrd="0" destOrd="0" presId="urn:microsoft.com/office/officeart/2005/8/layout/process1"/>
    <dgm:cxn modelId="{E93A3E40-822A-49E3-BB7F-9F11F45D10D2}" srcId="{66E47C97-F4C1-42C6-BEB2-FC13112153AE}" destId="{ED9451A4-6723-4A3E-BB22-0D9B915F5821}" srcOrd="2" destOrd="0" parTransId="{C9961E67-019C-48A8-953D-6DB9DBD191D6}" sibTransId="{F4CD8F25-0B8B-4356-8181-23C92E32B6F4}"/>
    <dgm:cxn modelId="{89B69F4B-629A-4A33-B31E-A94DEBFA9690}" type="presOf" srcId="{ABB67F8B-DEC3-4D09-9E17-3A37C7506A51}" destId="{5CD182C0-800E-432C-8B73-854A903CC72D}" srcOrd="0" destOrd="0" presId="urn:microsoft.com/office/officeart/2005/8/layout/process1"/>
    <dgm:cxn modelId="{53E70178-87C5-43FA-90D1-FFD0D01BA7AD}" type="presOf" srcId="{5BE86BF3-D341-4155-9484-306A3B20C102}" destId="{83E38CBC-CC3E-40D3-B584-F97F97FA64F6}" srcOrd="0" destOrd="0" presId="urn:microsoft.com/office/officeart/2005/8/layout/process1"/>
    <dgm:cxn modelId="{D88736D8-7912-4963-B7D4-11B91A973DC7}" type="presOf" srcId="{3DFA66E1-F929-47B6-9416-F195AE18DE4A}" destId="{612254E6-4C17-4782-95A1-649BB671D6BB}" srcOrd="0" destOrd="0" presId="urn:microsoft.com/office/officeart/2005/8/layout/process1"/>
    <dgm:cxn modelId="{446FA0E4-0BCC-432C-A377-15B5785B110C}" type="presOf" srcId="{66E47C97-F4C1-42C6-BEB2-FC13112153AE}" destId="{64323CED-4B76-470C-968C-F1E81F93F046}" srcOrd="0" destOrd="0" presId="urn:microsoft.com/office/officeart/2005/8/layout/process1"/>
    <dgm:cxn modelId="{4B7F0CED-53AB-46D7-B6A9-7A6BE48865D2}" type="presOf" srcId="{3DFA66E1-F929-47B6-9416-F195AE18DE4A}" destId="{6DAE01C6-F71E-4AF2-99DB-1214DCF063A6}" srcOrd="1" destOrd="0" presId="urn:microsoft.com/office/officeart/2005/8/layout/process1"/>
    <dgm:cxn modelId="{A2076AF0-E5F5-4FEA-8C3A-45FA8AD83D60}" srcId="{66E47C97-F4C1-42C6-BEB2-FC13112153AE}" destId="{5BE86BF3-D341-4155-9484-306A3B20C102}" srcOrd="0" destOrd="0" parTransId="{6EB35FA6-7C13-4889-AEB9-1C80013BD367}" sibTransId="{ABB67F8B-DEC3-4D09-9E17-3A37C7506A51}"/>
    <dgm:cxn modelId="{BDCE60FB-719B-45D4-8E9C-00C4009E7530}" srcId="{66E47C97-F4C1-42C6-BEB2-FC13112153AE}" destId="{3C134AC3-C6F5-4ABB-8FA1-78D409436E64}" srcOrd="1" destOrd="0" parTransId="{8676FC33-775E-4430-AD1D-0806E3A69C3B}" sibTransId="{3DFA66E1-F929-47B6-9416-F195AE18DE4A}"/>
    <dgm:cxn modelId="{21F98D6F-B222-471C-88CF-C39E7E161B2B}" type="presParOf" srcId="{64323CED-4B76-470C-968C-F1E81F93F046}" destId="{83E38CBC-CC3E-40D3-B584-F97F97FA64F6}" srcOrd="0" destOrd="0" presId="urn:microsoft.com/office/officeart/2005/8/layout/process1"/>
    <dgm:cxn modelId="{DE18B930-543F-4B39-BF80-54B179410BF2}" type="presParOf" srcId="{64323CED-4B76-470C-968C-F1E81F93F046}" destId="{5CD182C0-800E-432C-8B73-854A903CC72D}" srcOrd="1" destOrd="0" presId="urn:microsoft.com/office/officeart/2005/8/layout/process1"/>
    <dgm:cxn modelId="{72F5816F-9A0E-4C9C-9A1D-CDBA3CA2C5E8}" type="presParOf" srcId="{5CD182C0-800E-432C-8B73-854A903CC72D}" destId="{D8051973-2211-4448-A4B9-4F6B25297EDD}" srcOrd="0" destOrd="0" presId="urn:microsoft.com/office/officeart/2005/8/layout/process1"/>
    <dgm:cxn modelId="{9A2A168D-6CB5-4AA1-B250-71485F946E2E}" type="presParOf" srcId="{64323CED-4B76-470C-968C-F1E81F93F046}" destId="{3C5C6723-04AD-4C68-9F49-07CB9D90BE94}" srcOrd="2" destOrd="0" presId="urn:microsoft.com/office/officeart/2005/8/layout/process1"/>
    <dgm:cxn modelId="{F8723296-1C36-460D-BD96-DB978ED852DB}" type="presParOf" srcId="{64323CED-4B76-470C-968C-F1E81F93F046}" destId="{612254E6-4C17-4782-95A1-649BB671D6BB}" srcOrd="3" destOrd="0" presId="urn:microsoft.com/office/officeart/2005/8/layout/process1"/>
    <dgm:cxn modelId="{E7168600-118F-490B-992C-536E26BD6CCA}" type="presParOf" srcId="{612254E6-4C17-4782-95A1-649BB671D6BB}" destId="{6DAE01C6-F71E-4AF2-99DB-1214DCF063A6}" srcOrd="0" destOrd="0" presId="urn:microsoft.com/office/officeart/2005/8/layout/process1"/>
    <dgm:cxn modelId="{A0CCDE21-BC6B-4E08-8900-FD26D63DB5DD}" type="presParOf" srcId="{64323CED-4B76-470C-968C-F1E81F93F046}" destId="{04100F71-2CD1-4228-86AA-477CAA37CF23}" srcOrd="4"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6E47C97-F4C1-42C6-BEB2-FC13112153AE}" type="doc">
      <dgm:prSet loTypeId="urn:microsoft.com/office/officeart/2005/8/layout/process1" loCatId="process" qsTypeId="urn:microsoft.com/office/officeart/2005/8/quickstyle/simple1" qsCatId="simple" csTypeId="urn:microsoft.com/office/officeart/2005/8/colors/accent1_2" csCatId="accent1" phldr="1"/>
      <dgm:spPr/>
    </dgm:pt>
    <dgm:pt modelId="{5BE86BF3-D341-4155-9484-306A3B20C102}">
      <dgm:prSet phldrT="[Text]"/>
      <dgm:spPr>
        <a:solidFill>
          <a:schemeClr val="accent4">
            <a:lumMod val="75000"/>
          </a:schemeClr>
        </a:solidFill>
      </dgm:spPr>
      <dgm:t>
        <a:bodyPr/>
        <a:lstStyle/>
        <a:p>
          <a:r>
            <a:rPr lang="fr-FR" dirty="0"/>
            <a:t>Input (</a:t>
          </a:r>
          <a:r>
            <a:rPr lang="fr-FR" dirty="0" err="1"/>
            <a:t>Available</a:t>
          </a:r>
          <a:r>
            <a:rPr lang="fr-FR" dirty="0"/>
            <a:t>)</a:t>
          </a:r>
        </a:p>
      </dgm:t>
    </dgm:pt>
    <dgm:pt modelId="{6EB35FA6-7C13-4889-AEB9-1C80013BD367}" type="parTrans" cxnId="{A2076AF0-E5F5-4FEA-8C3A-45FA8AD83D60}">
      <dgm:prSet/>
      <dgm:spPr/>
      <dgm:t>
        <a:bodyPr/>
        <a:lstStyle/>
        <a:p>
          <a:endParaRPr lang="fr-FR"/>
        </a:p>
      </dgm:t>
    </dgm:pt>
    <dgm:pt modelId="{ABB67F8B-DEC3-4D09-9E17-3A37C7506A51}" type="sibTrans" cxnId="{A2076AF0-E5F5-4FEA-8C3A-45FA8AD83D60}">
      <dgm:prSet/>
      <dgm:spPr/>
      <dgm:t>
        <a:bodyPr/>
        <a:lstStyle/>
        <a:p>
          <a:endParaRPr lang="fr-FR"/>
        </a:p>
      </dgm:t>
    </dgm:pt>
    <dgm:pt modelId="{3C134AC3-C6F5-4ABB-8FA1-78D409436E64}">
      <dgm:prSet phldrT="[Text]"/>
      <dgm:spPr>
        <a:solidFill>
          <a:srgbClr val="C00000"/>
        </a:solidFill>
      </dgm:spPr>
      <dgm:t>
        <a:bodyPr/>
        <a:lstStyle/>
        <a:p>
          <a:r>
            <a:rPr lang="fr-FR" dirty="0" err="1"/>
            <a:t>Function</a:t>
          </a:r>
          <a:endParaRPr lang="fr-FR" dirty="0"/>
        </a:p>
        <a:p>
          <a:r>
            <a:rPr lang="fr-FR" dirty="0"/>
            <a:t>(?)</a:t>
          </a:r>
        </a:p>
      </dgm:t>
    </dgm:pt>
    <dgm:pt modelId="{8676FC33-775E-4430-AD1D-0806E3A69C3B}" type="parTrans" cxnId="{BDCE60FB-719B-45D4-8E9C-00C4009E7530}">
      <dgm:prSet/>
      <dgm:spPr/>
      <dgm:t>
        <a:bodyPr/>
        <a:lstStyle/>
        <a:p>
          <a:endParaRPr lang="fr-FR"/>
        </a:p>
      </dgm:t>
    </dgm:pt>
    <dgm:pt modelId="{3DFA66E1-F929-47B6-9416-F195AE18DE4A}" type="sibTrans" cxnId="{BDCE60FB-719B-45D4-8E9C-00C4009E7530}">
      <dgm:prSet/>
      <dgm:spPr/>
      <dgm:t>
        <a:bodyPr/>
        <a:lstStyle/>
        <a:p>
          <a:endParaRPr lang="fr-FR"/>
        </a:p>
      </dgm:t>
    </dgm:pt>
    <dgm:pt modelId="{ED9451A4-6723-4A3E-BB22-0D9B915F5821}">
      <dgm:prSet phldrT="[Text]"/>
      <dgm:spPr>
        <a:solidFill>
          <a:schemeClr val="accent4">
            <a:lumMod val="75000"/>
          </a:schemeClr>
        </a:solidFill>
      </dgm:spPr>
      <dgm:t>
        <a:bodyPr/>
        <a:lstStyle/>
        <a:p>
          <a:r>
            <a:rPr lang="fr-FR" dirty="0"/>
            <a:t>Output</a:t>
          </a:r>
        </a:p>
        <a:p>
          <a:r>
            <a:rPr lang="fr-FR" dirty="0"/>
            <a:t>(</a:t>
          </a:r>
          <a:r>
            <a:rPr lang="fr-FR" dirty="0" err="1"/>
            <a:t>Available</a:t>
          </a:r>
          <a:r>
            <a:rPr lang="fr-FR" dirty="0"/>
            <a:t>)</a:t>
          </a:r>
        </a:p>
      </dgm:t>
    </dgm:pt>
    <dgm:pt modelId="{C9961E67-019C-48A8-953D-6DB9DBD191D6}" type="parTrans" cxnId="{E93A3E40-822A-49E3-BB7F-9F11F45D10D2}">
      <dgm:prSet/>
      <dgm:spPr/>
      <dgm:t>
        <a:bodyPr/>
        <a:lstStyle/>
        <a:p>
          <a:endParaRPr lang="fr-FR"/>
        </a:p>
      </dgm:t>
    </dgm:pt>
    <dgm:pt modelId="{F4CD8F25-0B8B-4356-8181-23C92E32B6F4}" type="sibTrans" cxnId="{E93A3E40-822A-49E3-BB7F-9F11F45D10D2}">
      <dgm:prSet/>
      <dgm:spPr/>
      <dgm:t>
        <a:bodyPr/>
        <a:lstStyle/>
        <a:p>
          <a:endParaRPr lang="fr-FR"/>
        </a:p>
      </dgm:t>
    </dgm:pt>
    <dgm:pt modelId="{64323CED-4B76-470C-968C-F1E81F93F046}" type="pres">
      <dgm:prSet presAssocID="{66E47C97-F4C1-42C6-BEB2-FC13112153AE}" presName="Name0" presStyleCnt="0">
        <dgm:presLayoutVars>
          <dgm:dir/>
          <dgm:resizeHandles val="exact"/>
        </dgm:presLayoutVars>
      </dgm:prSet>
      <dgm:spPr/>
    </dgm:pt>
    <dgm:pt modelId="{83E38CBC-CC3E-40D3-B584-F97F97FA64F6}" type="pres">
      <dgm:prSet presAssocID="{5BE86BF3-D341-4155-9484-306A3B20C102}" presName="node" presStyleLbl="node1" presStyleIdx="0" presStyleCnt="3">
        <dgm:presLayoutVars>
          <dgm:bulletEnabled val="1"/>
        </dgm:presLayoutVars>
      </dgm:prSet>
      <dgm:spPr/>
    </dgm:pt>
    <dgm:pt modelId="{5CD182C0-800E-432C-8B73-854A903CC72D}" type="pres">
      <dgm:prSet presAssocID="{ABB67F8B-DEC3-4D09-9E17-3A37C7506A51}" presName="sibTrans" presStyleLbl="sibTrans2D1" presStyleIdx="0" presStyleCnt="2"/>
      <dgm:spPr/>
    </dgm:pt>
    <dgm:pt modelId="{D8051973-2211-4448-A4B9-4F6B25297EDD}" type="pres">
      <dgm:prSet presAssocID="{ABB67F8B-DEC3-4D09-9E17-3A37C7506A51}" presName="connectorText" presStyleLbl="sibTrans2D1" presStyleIdx="0" presStyleCnt="2"/>
      <dgm:spPr/>
    </dgm:pt>
    <dgm:pt modelId="{3C5C6723-04AD-4C68-9F49-07CB9D90BE94}" type="pres">
      <dgm:prSet presAssocID="{3C134AC3-C6F5-4ABB-8FA1-78D409436E64}" presName="node" presStyleLbl="node1" presStyleIdx="1" presStyleCnt="3">
        <dgm:presLayoutVars>
          <dgm:bulletEnabled val="1"/>
        </dgm:presLayoutVars>
      </dgm:prSet>
      <dgm:spPr/>
    </dgm:pt>
    <dgm:pt modelId="{612254E6-4C17-4782-95A1-649BB671D6BB}" type="pres">
      <dgm:prSet presAssocID="{3DFA66E1-F929-47B6-9416-F195AE18DE4A}" presName="sibTrans" presStyleLbl="sibTrans2D1" presStyleIdx="1" presStyleCnt="2"/>
      <dgm:spPr/>
    </dgm:pt>
    <dgm:pt modelId="{6DAE01C6-F71E-4AF2-99DB-1214DCF063A6}" type="pres">
      <dgm:prSet presAssocID="{3DFA66E1-F929-47B6-9416-F195AE18DE4A}" presName="connectorText" presStyleLbl="sibTrans2D1" presStyleIdx="1" presStyleCnt="2"/>
      <dgm:spPr/>
    </dgm:pt>
    <dgm:pt modelId="{04100F71-2CD1-4228-86AA-477CAA37CF23}" type="pres">
      <dgm:prSet presAssocID="{ED9451A4-6723-4A3E-BB22-0D9B915F5821}" presName="node" presStyleLbl="node1" presStyleIdx="2" presStyleCnt="3">
        <dgm:presLayoutVars>
          <dgm:bulletEnabled val="1"/>
        </dgm:presLayoutVars>
      </dgm:prSet>
      <dgm:spPr/>
    </dgm:pt>
  </dgm:ptLst>
  <dgm:cxnLst>
    <dgm:cxn modelId="{D4637A09-D4EC-4E7F-9777-0A233ABD818D}" type="presOf" srcId="{ABB67F8B-DEC3-4D09-9E17-3A37C7506A51}" destId="{D8051973-2211-4448-A4B9-4F6B25297EDD}" srcOrd="1" destOrd="0" presId="urn:microsoft.com/office/officeart/2005/8/layout/process1"/>
    <dgm:cxn modelId="{C748F50C-14D1-4A5D-8190-9B27234876CD}" type="presOf" srcId="{ED9451A4-6723-4A3E-BB22-0D9B915F5821}" destId="{04100F71-2CD1-4228-86AA-477CAA37CF23}" srcOrd="0" destOrd="0" presId="urn:microsoft.com/office/officeart/2005/8/layout/process1"/>
    <dgm:cxn modelId="{0035093C-C95E-43D8-B326-8EBC6C670E0C}" type="presOf" srcId="{3C134AC3-C6F5-4ABB-8FA1-78D409436E64}" destId="{3C5C6723-04AD-4C68-9F49-07CB9D90BE94}" srcOrd="0" destOrd="0" presId="urn:microsoft.com/office/officeart/2005/8/layout/process1"/>
    <dgm:cxn modelId="{E93A3E40-822A-49E3-BB7F-9F11F45D10D2}" srcId="{66E47C97-F4C1-42C6-BEB2-FC13112153AE}" destId="{ED9451A4-6723-4A3E-BB22-0D9B915F5821}" srcOrd="2" destOrd="0" parTransId="{C9961E67-019C-48A8-953D-6DB9DBD191D6}" sibTransId="{F4CD8F25-0B8B-4356-8181-23C92E32B6F4}"/>
    <dgm:cxn modelId="{89B69F4B-629A-4A33-B31E-A94DEBFA9690}" type="presOf" srcId="{ABB67F8B-DEC3-4D09-9E17-3A37C7506A51}" destId="{5CD182C0-800E-432C-8B73-854A903CC72D}" srcOrd="0" destOrd="0" presId="urn:microsoft.com/office/officeart/2005/8/layout/process1"/>
    <dgm:cxn modelId="{53E70178-87C5-43FA-90D1-FFD0D01BA7AD}" type="presOf" srcId="{5BE86BF3-D341-4155-9484-306A3B20C102}" destId="{83E38CBC-CC3E-40D3-B584-F97F97FA64F6}" srcOrd="0" destOrd="0" presId="urn:microsoft.com/office/officeart/2005/8/layout/process1"/>
    <dgm:cxn modelId="{D88736D8-7912-4963-B7D4-11B91A973DC7}" type="presOf" srcId="{3DFA66E1-F929-47B6-9416-F195AE18DE4A}" destId="{612254E6-4C17-4782-95A1-649BB671D6BB}" srcOrd="0" destOrd="0" presId="urn:microsoft.com/office/officeart/2005/8/layout/process1"/>
    <dgm:cxn modelId="{446FA0E4-0BCC-432C-A377-15B5785B110C}" type="presOf" srcId="{66E47C97-F4C1-42C6-BEB2-FC13112153AE}" destId="{64323CED-4B76-470C-968C-F1E81F93F046}" srcOrd="0" destOrd="0" presId="urn:microsoft.com/office/officeart/2005/8/layout/process1"/>
    <dgm:cxn modelId="{4B7F0CED-53AB-46D7-B6A9-7A6BE48865D2}" type="presOf" srcId="{3DFA66E1-F929-47B6-9416-F195AE18DE4A}" destId="{6DAE01C6-F71E-4AF2-99DB-1214DCF063A6}" srcOrd="1" destOrd="0" presId="urn:microsoft.com/office/officeart/2005/8/layout/process1"/>
    <dgm:cxn modelId="{A2076AF0-E5F5-4FEA-8C3A-45FA8AD83D60}" srcId="{66E47C97-F4C1-42C6-BEB2-FC13112153AE}" destId="{5BE86BF3-D341-4155-9484-306A3B20C102}" srcOrd="0" destOrd="0" parTransId="{6EB35FA6-7C13-4889-AEB9-1C80013BD367}" sibTransId="{ABB67F8B-DEC3-4D09-9E17-3A37C7506A51}"/>
    <dgm:cxn modelId="{BDCE60FB-719B-45D4-8E9C-00C4009E7530}" srcId="{66E47C97-F4C1-42C6-BEB2-FC13112153AE}" destId="{3C134AC3-C6F5-4ABB-8FA1-78D409436E64}" srcOrd="1" destOrd="0" parTransId="{8676FC33-775E-4430-AD1D-0806E3A69C3B}" sibTransId="{3DFA66E1-F929-47B6-9416-F195AE18DE4A}"/>
    <dgm:cxn modelId="{21F98D6F-B222-471C-88CF-C39E7E161B2B}" type="presParOf" srcId="{64323CED-4B76-470C-968C-F1E81F93F046}" destId="{83E38CBC-CC3E-40D3-B584-F97F97FA64F6}" srcOrd="0" destOrd="0" presId="urn:microsoft.com/office/officeart/2005/8/layout/process1"/>
    <dgm:cxn modelId="{DE18B930-543F-4B39-BF80-54B179410BF2}" type="presParOf" srcId="{64323CED-4B76-470C-968C-F1E81F93F046}" destId="{5CD182C0-800E-432C-8B73-854A903CC72D}" srcOrd="1" destOrd="0" presId="urn:microsoft.com/office/officeart/2005/8/layout/process1"/>
    <dgm:cxn modelId="{72F5816F-9A0E-4C9C-9A1D-CDBA3CA2C5E8}" type="presParOf" srcId="{5CD182C0-800E-432C-8B73-854A903CC72D}" destId="{D8051973-2211-4448-A4B9-4F6B25297EDD}" srcOrd="0" destOrd="0" presId="urn:microsoft.com/office/officeart/2005/8/layout/process1"/>
    <dgm:cxn modelId="{9A2A168D-6CB5-4AA1-B250-71485F946E2E}" type="presParOf" srcId="{64323CED-4B76-470C-968C-F1E81F93F046}" destId="{3C5C6723-04AD-4C68-9F49-07CB9D90BE94}" srcOrd="2" destOrd="0" presId="urn:microsoft.com/office/officeart/2005/8/layout/process1"/>
    <dgm:cxn modelId="{F8723296-1C36-460D-BD96-DB978ED852DB}" type="presParOf" srcId="{64323CED-4B76-470C-968C-F1E81F93F046}" destId="{612254E6-4C17-4782-95A1-649BB671D6BB}" srcOrd="3" destOrd="0" presId="urn:microsoft.com/office/officeart/2005/8/layout/process1"/>
    <dgm:cxn modelId="{E7168600-118F-490B-992C-536E26BD6CCA}" type="presParOf" srcId="{612254E6-4C17-4782-95A1-649BB671D6BB}" destId="{6DAE01C6-F71E-4AF2-99DB-1214DCF063A6}" srcOrd="0" destOrd="0" presId="urn:microsoft.com/office/officeart/2005/8/layout/process1"/>
    <dgm:cxn modelId="{A0CCDE21-BC6B-4E08-8900-FD26D63DB5DD}" type="presParOf" srcId="{64323CED-4B76-470C-968C-F1E81F93F046}" destId="{04100F71-2CD1-4228-86AA-477CAA37CF23}" srcOrd="4" destOrd="0" presId="urn:microsoft.com/office/officeart/2005/8/layout/process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6E47C97-F4C1-42C6-BEB2-FC13112153AE}" type="doc">
      <dgm:prSet loTypeId="urn:microsoft.com/office/officeart/2005/8/layout/process1" loCatId="process" qsTypeId="urn:microsoft.com/office/officeart/2005/8/quickstyle/simple1" qsCatId="simple" csTypeId="urn:microsoft.com/office/officeart/2005/8/colors/accent1_2" csCatId="accent1" phldr="1"/>
      <dgm:spPr/>
    </dgm:pt>
    <dgm:pt modelId="{5BE86BF3-D341-4155-9484-306A3B20C102}">
      <dgm:prSet phldrT="[Text]"/>
      <dgm:spPr>
        <a:solidFill>
          <a:schemeClr val="accent4">
            <a:lumMod val="75000"/>
          </a:schemeClr>
        </a:solidFill>
      </dgm:spPr>
      <dgm:t>
        <a:bodyPr/>
        <a:lstStyle/>
        <a:p>
          <a:r>
            <a:rPr lang="fr-FR" dirty="0"/>
            <a:t>Input (</a:t>
          </a:r>
          <a:r>
            <a:rPr lang="fr-FR" dirty="0" err="1"/>
            <a:t>Available</a:t>
          </a:r>
          <a:r>
            <a:rPr lang="fr-FR" dirty="0"/>
            <a:t>)</a:t>
          </a:r>
        </a:p>
      </dgm:t>
    </dgm:pt>
    <dgm:pt modelId="{6EB35FA6-7C13-4889-AEB9-1C80013BD367}" type="parTrans" cxnId="{A2076AF0-E5F5-4FEA-8C3A-45FA8AD83D60}">
      <dgm:prSet/>
      <dgm:spPr/>
      <dgm:t>
        <a:bodyPr/>
        <a:lstStyle/>
        <a:p>
          <a:endParaRPr lang="fr-FR"/>
        </a:p>
      </dgm:t>
    </dgm:pt>
    <dgm:pt modelId="{ABB67F8B-DEC3-4D09-9E17-3A37C7506A51}" type="sibTrans" cxnId="{A2076AF0-E5F5-4FEA-8C3A-45FA8AD83D60}">
      <dgm:prSet/>
      <dgm:spPr/>
      <dgm:t>
        <a:bodyPr/>
        <a:lstStyle/>
        <a:p>
          <a:endParaRPr lang="fr-FR"/>
        </a:p>
      </dgm:t>
    </dgm:pt>
    <dgm:pt modelId="{3C134AC3-C6F5-4ABB-8FA1-78D409436E64}">
      <dgm:prSet phldrT="[Text]"/>
      <dgm:spPr>
        <a:solidFill>
          <a:srgbClr val="C00000"/>
        </a:solidFill>
      </dgm:spPr>
      <dgm:t>
        <a:bodyPr/>
        <a:lstStyle/>
        <a:p>
          <a:r>
            <a:rPr lang="fr-FR" dirty="0" err="1"/>
            <a:t>Function</a:t>
          </a:r>
          <a:endParaRPr lang="fr-FR" dirty="0"/>
        </a:p>
        <a:p>
          <a:r>
            <a:rPr lang="fr-FR" dirty="0"/>
            <a:t>(?)</a:t>
          </a:r>
        </a:p>
      </dgm:t>
    </dgm:pt>
    <dgm:pt modelId="{8676FC33-775E-4430-AD1D-0806E3A69C3B}" type="parTrans" cxnId="{BDCE60FB-719B-45D4-8E9C-00C4009E7530}">
      <dgm:prSet/>
      <dgm:spPr/>
      <dgm:t>
        <a:bodyPr/>
        <a:lstStyle/>
        <a:p>
          <a:endParaRPr lang="fr-FR"/>
        </a:p>
      </dgm:t>
    </dgm:pt>
    <dgm:pt modelId="{3DFA66E1-F929-47B6-9416-F195AE18DE4A}" type="sibTrans" cxnId="{BDCE60FB-719B-45D4-8E9C-00C4009E7530}">
      <dgm:prSet/>
      <dgm:spPr/>
      <dgm:t>
        <a:bodyPr/>
        <a:lstStyle/>
        <a:p>
          <a:endParaRPr lang="fr-FR"/>
        </a:p>
      </dgm:t>
    </dgm:pt>
    <dgm:pt modelId="{ED9451A4-6723-4A3E-BB22-0D9B915F5821}">
      <dgm:prSet phldrT="[Text]"/>
      <dgm:spPr>
        <a:solidFill>
          <a:schemeClr val="accent4">
            <a:lumMod val="75000"/>
          </a:schemeClr>
        </a:solidFill>
      </dgm:spPr>
      <dgm:t>
        <a:bodyPr/>
        <a:lstStyle/>
        <a:p>
          <a:r>
            <a:rPr lang="fr-FR" dirty="0"/>
            <a:t>Output</a:t>
          </a:r>
        </a:p>
        <a:p>
          <a:r>
            <a:rPr lang="fr-FR" dirty="0"/>
            <a:t>(</a:t>
          </a:r>
          <a:r>
            <a:rPr lang="fr-FR" dirty="0" err="1"/>
            <a:t>Available</a:t>
          </a:r>
          <a:r>
            <a:rPr lang="fr-FR" dirty="0"/>
            <a:t>)</a:t>
          </a:r>
        </a:p>
      </dgm:t>
    </dgm:pt>
    <dgm:pt modelId="{C9961E67-019C-48A8-953D-6DB9DBD191D6}" type="parTrans" cxnId="{E93A3E40-822A-49E3-BB7F-9F11F45D10D2}">
      <dgm:prSet/>
      <dgm:spPr/>
      <dgm:t>
        <a:bodyPr/>
        <a:lstStyle/>
        <a:p>
          <a:endParaRPr lang="fr-FR"/>
        </a:p>
      </dgm:t>
    </dgm:pt>
    <dgm:pt modelId="{F4CD8F25-0B8B-4356-8181-23C92E32B6F4}" type="sibTrans" cxnId="{E93A3E40-822A-49E3-BB7F-9F11F45D10D2}">
      <dgm:prSet/>
      <dgm:spPr/>
      <dgm:t>
        <a:bodyPr/>
        <a:lstStyle/>
        <a:p>
          <a:endParaRPr lang="fr-FR"/>
        </a:p>
      </dgm:t>
    </dgm:pt>
    <dgm:pt modelId="{64323CED-4B76-470C-968C-F1E81F93F046}" type="pres">
      <dgm:prSet presAssocID="{66E47C97-F4C1-42C6-BEB2-FC13112153AE}" presName="Name0" presStyleCnt="0">
        <dgm:presLayoutVars>
          <dgm:dir/>
          <dgm:resizeHandles val="exact"/>
        </dgm:presLayoutVars>
      </dgm:prSet>
      <dgm:spPr/>
    </dgm:pt>
    <dgm:pt modelId="{83E38CBC-CC3E-40D3-B584-F97F97FA64F6}" type="pres">
      <dgm:prSet presAssocID="{5BE86BF3-D341-4155-9484-306A3B20C102}" presName="node" presStyleLbl="node1" presStyleIdx="0" presStyleCnt="3">
        <dgm:presLayoutVars>
          <dgm:bulletEnabled val="1"/>
        </dgm:presLayoutVars>
      </dgm:prSet>
      <dgm:spPr/>
    </dgm:pt>
    <dgm:pt modelId="{5CD182C0-800E-432C-8B73-854A903CC72D}" type="pres">
      <dgm:prSet presAssocID="{ABB67F8B-DEC3-4D09-9E17-3A37C7506A51}" presName="sibTrans" presStyleLbl="sibTrans2D1" presStyleIdx="0" presStyleCnt="2"/>
      <dgm:spPr/>
    </dgm:pt>
    <dgm:pt modelId="{D8051973-2211-4448-A4B9-4F6B25297EDD}" type="pres">
      <dgm:prSet presAssocID="{ABB67F8B-DEC3-4D09-9E17-3A37C7506A51}" presName="connectorText" presStyleLbl="sibTrans2D1" presStyleIdx="0" presStyleCnt="2"/>
      <dgm:spPr/>
    </dgm:pt>
    <dgm:pt modelId="{3C5C6723-04AD-4C68-9F49-07CB9D90BE94}" type="pres">
      <dgm:prSet presAssocID="{3C134AC3-C6F5-4ABB-8FA1-78D409436E64}" presName="node" presStyleLbl="node1" presStyleIdx="1" presStyleCnt="3">
        <dgm:presLayoutVars>
          <dgm:bulletEnabled val="1"/>
        </dgm:presLayoutVars>
      </dgm:prSet>
      <dgm:spPr/>
    </dgm:pt>
    <dgm:pt modelId="{612254E6-4C17-4782-95A1-649BB671D6BB}" type="pres">
      <dgm:prSet presAssocID="{3DFA66E1-F929-47B6-9416-F195AE18DE4A}" presName="sibTrans" presStyleLbl="sibTrans2D1" presStyleIdx="1" presStyleCnt="2"/>
      <dgm:spPr/>
    </dgm:pt>
    <dgm:pt modelId="{6DAE01C6-F71E-4AF2-99DB-1214DCF063A6}" type="pres">
      <dgm:prSet presAssocID="{3DFA66E1-F929-47B6-9416-F195AE18DE4A}" presName="connectorText" presStyleLbl="sibTrans2D1" presStyleIdx="1" presStyleCnt="2"/>
      <dgm:spPr/>
    </dgm:pt>
    <dgm:pt modelId="{04100F71-2CD1-4228-86AA-477CAA37CF23}" type="pres">
      <dgm:prSet presAssocID="{ED9451A4-6723-4A3E-BB22-0D9B915F5821}" presName="node" presStyleLbl="node1" presStyleIdx="2" presStyleCnt="3">
        <dgm:presLayoutVars>
          <dgm:bulletEnabled val="1"/>
        </dgm:presLayoutVars>
      </dgm:prSet>
      <dgm:spPr/>
    </dgm:pt>
  </dgm:ptLst>
  <dgm:cxnLst>
    <dgm:cxn modelId="{D4637A09-D4EC-4E7F-9777-0A233ABD818D}" type="presOf" srcId="{ABB67F8B-DEC3-4D09-9E17-3A37C7506A51}" destId="{D8051973-2211-4448-A4B9-4F6B25297EDD}" srcOrd="1" destOrd="0" presId="urn:microsoft.com/office/officeart/2005/8/layout/process1"/>
    <dgm:cxn modelId="{C748F50C-14D1-4A5D-8190-9B27234876CD}" type="presOf" srcId="{ED9451A4-6723-4A3E-BB22-0D9B915F5821}" destId="{04100F71-2CD1-4228-86AA-477CAA37CF23}" srcOrd="0" destOrd="0" presId="urn:microsoft.com/office/officeart/2005/8/layout/process1"/>
    <dgm:cxn modelId="{0035093C-C95E-43D8-B326-8EBC6C670E0C}" type="presOf" srcId="{3C134AC3-C6F5-4ABB-8FA1-78D409436E64}" destId="{3C5C6723-04AD-4C68-9F49-07CB9D90BE94}" srcOrd="0" destOrd="0" presId="urn:microsoft.com/office/officeart/2005/8/layout/process1"/>
    <dgm:cxn modelId="{E93A3E40-822A-49E3-BB7F-9F11F45D10D2}" srcId="{66E47C97-F4C1-42C6-BEB2-FC13112153AE}" destId="{ED9451A4-6723-4A3E-BB22-0D9B915F5821}" srcOrd="2" destOrd="0" parTransId="{C9961E67-019C-48A8-953D-6DB9DBD191D6}" sibTransId="{F4CD8F25-0B8B-4356-8181-23C92E32B6F4}"/>
    <dgm:cxn modelId="{89B69F4B-629A-4A33-B31E-A94DEBFA9690}" type="presOf" srcId="{ABB67F8B-DEC3-4D09-9E17-3A37C7506A51}" destId="{5CD182C0-800E-432C-8B73-854A903CC72D}" srcOrd="0" destOrd="0" presId="urn:microsoft.com/office/officeart/2005/8/layout/process1"/>
    <dgm:cxn modelId="{53E70178-87C5-43FA-90D1-FFD0D01BA7AD}" type="presOf" srcId="{5BE86BF3-D341-4155-9484-306A3B20C102}" destId="{83E38CBC-CC3E-40D3-B584-F97F97FA64F6}" srcOrd="0" destOrd="0" presId="urn:microsoft.com/office/officeart/2005/8/layout/process1"/>
    <dgm:cxn modelId="{D88736D8-7912-4963-B7D4-11B91A973DC7}" type="presOf" srcId="{3DFA66E1-F929-47B6-9416-F195AE18DE4A}" destId="{612254E6-4C17-4782-95A1-649BB671D6BB}" srcOrd="0" destOrd="0" presId="urn:microsoft.com/office/officeart/2005/8/layout/process1"/>
    <dgm:cxn modelId="{446FA0E4-0BCC-432C-A377-15B5785B110C}" type="presOf" srcId="{66E47C97-F4C1-42C6-BEB2-FC13112153AE}" destId="{64323CED-4B76-470C-968C-F1E81F93F046}" srcOrd="0" destOrd="0" presId="urn:microsoft.com/office/officeart/2005/8/layout/process1"/>
    <dgm:cxn modelId="{4B7F0CED-53AB-46D7-B6A9-7A6BE48865D2}" type="presOf" srcId="{3DFA66E1-F929-47B6-9416-F195AE18DE4A}" destId="{6DAE01C6-F71E-4AF2-99DB-1214DCF063A6}" srcOrd="1" destOrd="0" presId="urn:microsoft.com/office/officeart/2005/8/layout/process1"/>
    <dgm:cxn modelId="{A2076AF0-E5F5-4FEA-8C3A-45FA8AD83D60}" srcId="{66E47C97-F4C1-42C6-BEB2-FC13112153AE}" destId="{5BE86BF3-D341-4155-9484-306A3B20C102}" srcOrd="0" destOrd="0" parTransId="{6EB35FA6-7C13-4889-AEB9-1C80013BD367}" sibTransId="{ABB67F8B-DEC3-4D09-9E17-3A37C7506A51}"/>
    <dgm:cxn modelId="{BDCE60FB-719B-45D4-8E9C-00C4009E7530}" srcId="{66E47C97-F4C1-42C6-BEB2-FC13112153AE}" destId="{3C134AC3-C6F5-4ABB-8FA1-78D409436E64}" srcOrd="1" destOrd="0" parTransId="{8676FC33-775E-4430-AD1D-0806E3A69C3B}" sibTransId="{3DFA66E1-F929-47B6-9416-F195AE18DE4A}"/>
    <dgm:cxn modelId="{21F98D6F-B222-471C-88CF-C39E7E161B2B}" type="presParOf" srcId="{64323CED-4B76-470C-968C-F1E81F93F046}" destId="{83E38CBC-CC3E-40D3-B584-F97F97FA64F6}" srcOrd="0" destOrd="0" presId="urn:microsoft.com/office/officeart/2005/8/layout/process1"/>
    <dgm:cxn modelId="{DE18B930-543F-4B39-BF80-54B179410BF2}" type="presParOf" srcId="{64323CED-4B76-470C-968C-F1E81F93F046}" destId="{5CD182C0-800E-432C-8B73-854A903CC72D}" srcOrd="1" destOrd="0" presId="urn:microsoft.com/office/officeart/2005/8/layout/process1"/>
    <dgm:cxn modelId="{72F5816F-9A0E-4C9C-9A1D-CDBA3CA2C5E8}" type="presParOf" srcId="{5CD182C0-800E-432C-8B73-854A903CC72D}" destId="{D8051973-2211-4448-A4B9-4F6B25297EDD}" srcOrd="0" destOrd="0" presId="urn:microsoft.com/office/officeart/2005/8/layout/process1"/>
    <dgm:cxn modelId="{9A2A168D-6CB5-4AA1-B250-71485F946E2E}" type="presParOf" srcId="{64323CED-4B76-470C-968C-F1E81F93F046}" destId="{3C5C6723-04AD-4C68-9F49-07CB9D90BE94}" srcOrd="2" destOrd="0" presId="urn:microsoft.com/office/officeart/2005/8/layout/process1"/>
    <dgm:cxn modelId="{F8723296-1C36-460D-BD96-DB978ED852DB}" type="presParOf" srcId="{64323CED-4B76-470C-968C-F1E81F93F046}" destId="{612254E6-4C17-4782-95A1-649BB671D6BB}" srcOrd="3" destOrd="0" presId="urn:microsoft.com/office/officeart/2005/8/layout/process1"/>
    <dgm:cxn modelId="{E7168600-118F-490B-992C-536E26BD6CCA}" type="presParOf" srcId="{612254E6-4C17-4782-95A1-649BB671D6BB}" destId="{6DAE01C6-F71E-4AF2-99DB-1214DCF063A6}" srcOrd="0" destOrd="0" presId="urn:microsoft.com/office/officeart/2005/8/layout/process1"/>
    <dgm:cxn modelId="{A0CCDE21-BC6B-4E08-8900-FD26D63DB5DD}" type="presParOf" srcId="{64323CED-4B76-470C-968C-F1E81F93F046}" destId="{04100F71-2CD1-4228-86AA-477CAA37CF23}" srcOrd="4"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6E47C97-F4C1-42C6-BEB2-FC13112153AE}" type="doc">
      <dgm:prSet loTypeId="urn:microsoft.com/office/officeart/2005/8/layout/process1" loCatId="process" qsTypeId="urn:microsoft.com/office/officeart/2005/8/quickstyle/simple1" qsCatId="simple" csTypeId="urn:microsoft.com/office/officeart/2005/8/colors/accent1_2" csCatId="accent1" phldr="1"/>
      <dgm:spPr/>
    </dgm:pt>
    <dgm:pt modelId="{5BE86BF3-D341-4155-9484-306A3B20C102}">
      <dgm:prSet phldrT="[Text]"/>
      <dgm:spPr>
        <a:solidFill>
          <a:schemeClr val="accent4">
            <a:lumMod val="75000"/>
          </a:schemeClr>
        </a:solidFill>
      </dgm:spPr>
      <dgm:t>
        <a:bodyPr/>
        <a:lstStyle/>
        <a:p>
          <a:r>
            <a:rPr lang="fr-FR" dirty="0"/>
            <a:t>Input (</a:t>
          </a:r>
          <a:r>
            <a:rPr lang="fr-FR" dirty="0" err="1"/>
            <a:t>Given</a:t>
          </a:r>
          <a:r>
            <a:rPr lang="fr-FR" dirty="0"/>
            <a:t>)</a:t>
          </a:r>
        </a:p>
      </dgm:t>
    </dgm:pt>
    <dgm:pt modelId="{6EB35FA6-7C13-4889-AEB9-1C80013BD367}" type="parTrans" cxnId="{A2076AF0-E5F5-4FEA-8C3A-45FA8AD83D60}">
      <dgm:prSet/>
      <dgm:spPr/>
      <dgm:t>
        <a:bodyPr/>
        <a:lstStyle/>
        <a:p>
          <a:endParaRPr lang="fr-FR"/>
        </a:p>
      </dgm:t>
    </dgm:pt>
    <dgm:pt modelId="{ABB67F8B-DEC3-4D09-9E17-3A37C7506A51}" type="sibTrans" cxnId="{A2076AF0-E5F5-4FEA-8C3A-45FA8AD83D60}">
      <dgm:prSet/>
      <dgm:spPr/>
      <dgm:t>
        <a:bodyPr/>
        <a:lstStyle/>
        <a:p>
          <a:endParaRPr lang="fr-FR"/>
        </a:p>
      </dgm:t>
    </dgm:pt>
    <dgm:pt modelId="{3C134AC3-C6F5-4ABB-8FA1-78D409436E64}">
      <dgm:prSet phldrT="[Text]"/>
      <dgm:spPr>
        <a:solidFill>
          <a:schemeClr val="accent4">
            <a:lumMod val="75000"/>
          </a:schemeClr>
        </a:solidFill>
      </dgm:spPr>
      <dgm:t>
        <a:bodyPr/>
        <a:lstStyle/>
        <a:p>
          <a:r>
            <a:rPr lang="fr-FR" dirty="0" err="1"/>
            <a:t>Function</a:t>
          </a:r>
          <a:endParaRPr lang="fr-FR" dirty="0"/>
        </a:p>
        <a:p>
          <a:r>
            <a:rPr lang="fr-FR" dirty="0"/>
            <a:t>(</a:t>
          </a:r>
          <a:r>
            <a:rPr lang="fr-FR" dirty="0" err="1"/>
            <a:t>Created</a:t>
          </a:r>
          <a:r>
            <a:rPr lang="fr-FR" dirty="0"/>
            <a:t>)</a:t>
          </a:r>
        </a:p>
      </dgm:t>
    </dgm:pt>
    <dgm:pt modelId="{8676FC33-775E-4430-AD1D-0806E3A69C3B}" type="parTrans" cxnId="{BDCE60FB-719B-45D4-8E9C-00C4009E7530}">
      <dgm:prSet/>
      <dgm:spPr/>
      <dgm:t>
        <a:bodyPr/>
        <a:lstStyle/>
        <a:p>
          <a:endParaRPr lang="fr-FR"/>
        </a:p>
      </dgm:t>
    </dgm:pt>
    <dgm:pt modelId="{3DFA66E1-F929-47B6-9416-F195AE18DE4A}" type="sibTrans" cxnId="{BDCE60FB-719B-45D4-8E9C-00C4009E7530}">
      <dgm:prSet/>
      <dgm:spPr/>
      <dgm:t>
        <a:bodyPr/>
        <a:lstStyle/>
        <a:p>
          <a:endParaRPr lang="fr-FR"/>
        </a:p>
      </dgm:t>
    </dgm:pt>
    <dgm:pt modelId="{ED9451A4-6723-4A3E-BB22-0D9B915F5821}">
      <dgm:prSet phldrT="[Text]"/>
      <dgm:spPr>
        <a:solidFill>
          <a:srgbClr val="C00000"/>
        </a:solidFill>
      </dgm:spPr>
      <dgm:t>
        <a:bodyPr/>
        <a:lstStyle/>
        <a:p>
          <a:r>
            <a:rPr lang="fr-FR" dirty="0"/>
            <a:t>Output</a:t>
          </a:r>
        </a:p>
        <a:p>
          <a:r>
            <a:rPr lang="fr-FR" dirty="0"/>
            <a:t>(</a:t>
          </a:r>
          <a:r>
            <a:rPr lang="fr-FR" dirty="0" err="1"/>
            <a:t>Obtained</a:t>
          </a:r>
          <a:r>
            <a:rPr lang="fr-FR" dirty="0"/>
            <a:t>)</a:t>
          </a:r>
        </a:p>
      </dgm:t>
    </dgm:pt>
    <dgm:pt modelId="{C9961E67-019C-48A8-953D-6DB9DBD191D6}" type="parTrans" cxnId="{E93A3E40-822A-49E3-BB7F-9F11F45D10D2}">
      <dgm:prSet/>
      <dgm:spPr/>
      <dgm:t>
        <a:bodyPr/>
        <a:lstStyle/>
        <a:p>
          <a:endParaRPr lang="fr-FR"/>
        </a:p>
      </dgm:t>
    </dgm:pt>
    <dgm:pt modelId="{F4CD8F25-0B8B-4356-8181-23C92E32B6F4}" type="sibTrans" cxnId="{E93A3E40-822A-49E3-BB7F-9F11F45D10D2}">
      <dgm:prSet/>
      <dgm:spPr/>
      <dgm:t>
        <a:bodyPr/>
        <a:lstStyle/>
        <a:p>
          <a:endParaRPr lang="fr-FR"/>
        </a:p>
      </dgm:t>
    </dgm:pt>
    <dgm:pt modelId="{64323CED-4B76-470C-968C-F1E81F93F046}" type="pres">
      <dgm:prSet presAssocID="{66E47C97-F4C1-42C6-BEB2-FC13112153AE}" presName="Name0" presStyleCnt="0">
        <dgm:presLayoutVars>
          <dgm:dir/>
          <dgm:resizeHandles val="exact"/>
        </dgm:presLayoutVars>
      </dgm:prSet>
      <dgm:spPr/>
    </dgm:pt>
    <dgm:pt modelId="{83E38CBC-CC3E-40D3-B584-F97F97FA64F6}" type="pres">
      <dgm:prSet presAssocID="{5BE86BF3-D341-4155-9484-306A3B20C102}" presName="node" presStyleLbl="node1" presStyleIdx="0" presStyleCnt="3">
        <dgm:presLayoutVars>
          <dgm:bulletEnabled val="1"/>
        </dgm:presLayoutVars>
      </dgm:prSet>
      <dgm:spPr/>
    </dgm:pt>
    <dgm:pt modelId="{5CD182C0-800E-432C-8B73-854A903CC72D}" type="pres">
      <dgm:prSet presAssocID="{ABB67F8B-DEC3-4D09-9E17-3A37C7506A51}" presName="sibTrans" presStyleLbl="sibTrans2D1" presStyleIdx="0" presStyleCnt="2"/>
      <dgm:spPr/>
    </dgm:pt>
    <dgm:pt modelId="{D8051973-2211-4448-A4B9-4F6B25297EDD}" type="pres">
      <dgm:prSet presAssocID="{ABB67F8B-DEC3-4D09-9E17-3A37C7506A51}" presName="connectorText" presStyleLbl="sibTrans2D1" presStyleIdx="0" presStyleCnt="2"/>
      <dgm:spPr/>
    </dgm:pt>
    <dgm:pt modelId="{3C5C6723-04AD-4C68-9F49-07CB9D90BE94}" type="pres">
      <dgm:prSet presAssocID="{3C134AC3-C6F5-4ABB-8FA1-78D409436E64}" presName="node" presStyleLbl="node1" presStyleIdx="1" presStyleCnt="3">
        <dgm:presLayoutVars>
          <dgm:bulletEnabled val="1"/>
        </dgm:presLayoutVars>
      </dgm:prSet>
      <dgm:spPr/>
    </dgm:pt>
    <dgm:pt modelId="{612254E6-4C17-4782-95A1-649BB671D6BB}" type="pres">
      <dgm:prSet presAssocID="{3DFA66E1-F929-47B6-9416-F195AE18DE4A}" presName="sibTrans" presStyleLbl="sibTrans2D1" presStyleIdx="1" presStyleCnt="2"/>
      <dgm:spPr/>
    </dgm:pt>
    <dgm:pt modelId="{6DAE01C6-F71E-4AF2-99DB-1214DCF063A6}" type="pres">
      <dgm:prSet presAssocID="{3DFA66E1-F929-47B6-9416-F195AE18DE4A}" presName="connectorText" presStyleLbl="sibTrans2D1" presStyleIdx="1" presStyleCnt="2"/>
      <dgm:spPr/>
    </dgm:pt>
    <dgm:pt modelId="{04100F71-2CD1-4228-86AA-477CAA37CF23}" type="pres">
      <dgm:prSet presAssocID="{ED9451A4-6723-4A3E-BB22-0D9B915F5821}" presName="node" presStyleLbl="node1" presStyleIdx="2" presStyleCnt="3">
        <dgm:presLayoutVars>
          <dgm:bulletEnabled val="1"/>
        </dgm:presLayoutVars>
      </dgm:prSet>
      <dgm:spPr/>
    </dgm:pt>
  </dgm:ptLst>
  <dgm:cxnLst>
    <dgm:cxn modelId="{D4637A09-D4EC-4E7F-9777-0A233ABD818D}" type="presOf" srcId="{ABB67F8B-DEC3-4D09-9E17-3A37C7506A51}" destId="{D8051973-2211-4448-A4B9-4F6B25297EDD}" srcOrd="1" destOrd="0" presId="urn:microsoft.com/office/officeart/2005/8/layout/process1"/>
    <dgm:cxn modelId="{C748F50C-14D1-4A5D-8190-9B27234876CD}" type="presOf" srcId="{ED9451A4-6723-4A3E-BB22-0D9B915F5821}" destId="{04100F71-2CD1-4228-86AA-477CAA37CF23}" srcOrd="0" destOrd="0" presId="urn:microsoft.com/office/officeart/2005/8/layout/process1"/>
    <dgm:cxn modelId="{0035093C-C95E-43D8-B326-8EBC6C670E0C}" type="presOf" srcId="{3C134AC3-C6F5-4ABB-8FA1-78D409436E64}" destId="{3C5C6723-04AD-4C68-9F49-07CB9D90BE94}" srcOrd="0" destOrd="0" presId="urn:microsoft.com/office/officeart/2005/8/layout/process1"/>
    <dgm:cxn modelId="{E93A3E40-822A-49E3-BB7F-9F11F45D10D2}" srcId="{66E47C97-F4C1-42C6-BEB2-FC13112153AE}" destId="{ED9451A4-6723-4A3E-BB22-0D9B915F5821}" srcOrd="2" destOrd="0" parTransId="{C9961E67-019C-48A8-953D-6DB9DBD191D6}" sibTransId="{F4CD8F25-0B8B-4356-8181-23C92E32B6F4}"/>
    <dgm:cxn modelId="{89B69F4B-629A-4A33-B31E-A94DEBFA9690}" type="presOf" srcId="{ABB67F8B-DEC3-4D09-9E17-3A37C7506A51}" destId="{5CD182C0-800E-432C-8B73-854A903CC72D}" srcOrd="0" destOrd="0" presId="urn:microsoft.com/office/officeart/2005/8/layout/process1"/>
    <dgm:cxn modelId="{53E70178-87C5-43FA-90D1-FFD0D01BA7AD}" type="presOf" srcId="{5BE86BF3-D341-4155-9484-306A3B20C102}" destId="{83E38CBC-CC3E-40D3-B584-F97F97FA64F6}" srcOrd="0" destOrd="0" presId="urn:microsoft.com/office/officeart/2005/8/layout/process1"/>
    <dgm:cxn modelId="{D88736D8-7912-4963-B7D4-11B91A973DC7}" type="presOf" srcId="{3DFA66E1-F929-47B6-9416-F195AE18DE4A}" destId="{612254E6-4C17-4782-95A1-649BB671D6BB}" srcOrd="0" destOrd="0" presId="urn:microsoft.com/office/officeart/2005/8/layout/process1"/>
    <dgm:cxn modelId="{446FA0E4-0BCC-432C-A377-15B5785B110C}" type="presOf" srcId="{66E47C97-F4C1-42C6-BEB2-FC13112153AE}" destId="{64323CED-4B76-470C-968C-F1E81F93F046}" srcOrd="0" destOrd="0" presId="urn:microsoft.com/office/officeart/2005/8/layout/process1"/>
    <dgm:cxn modelId="{4B7F0CED-53AB-46D7-B6A9-7A6BE48865D2}" type="presOf" srcId="{3DFA66E1-F929-47B6-9416-F195AE18DE4A}" destId="{6DAE01C6-F71E-4AF2-99DB-1214DCF063A6}" srcOrd="1" destOrd="0" presId="urn:microsoft.com/office/officeart/2005/8/layout/process1"/>
    <dgm:cxn modelId="{A2076AF0-E5F5-4FEA-8C3A-45FA8AD83D60}" srcId="{66E47C97-F4C1-42C6-BEB2-FC13112153AE}" destId="{5BE86BF3-D341-4155-9484-306A3B20C102}" srcOrd="0" destOrd="0" parTransId="{6EB35FA6-7C13-4889-AEB9-1C80013BD367}" sibTransId="{ABB67F8B-DEC3-4D09-9E17-3A37C7506A51}"/>
    <dgm:cxn modelId="{BDCE60FB-719B-45D4-8E9C-00C4009E7530}" srcId="{66E47C97-F4C1-42C6-BEB2-FC13112153AE}" destId="{3C134AC3-C6F5-4ABB-8FA1-78D409436E64}" srcOrd="1" destOrd="0" parTransId="{8676FC33-775E-4430-AD1D-0806E3A69C3B}" sibTransId="{3DFA66E1-F929-47B6-9416-F195AE18DE4A}"/>
    <dgm:cxn modelId="{21F98D6F-B222-471C-88CF-C39E7E161B2B}" type="presParOf" srcId="{64323CED-4B76-470C-968C-F1E81F93F046}" destId="{83E38CBC-CC3E-40D3-B584-F97F97FA64F6}" srcOrd="0" destOrd="0" presId="urn:microsoft.com/office/officeart/2005/8/layout/process1"/>
    <dgm:cxn modelId="{DE18B930-543F-4B39-BF80-54B179410BF2}" type="presParOf" srcId="{64323CED-4B76-470C-968C-F1E81F93F046}" destId="{5CD182C0-800E-432C-8B73-854A903CC72D}" srcOrd="1" destOrd="0" presId="urn:microsoft.com/office/officeart/2005/8/layout/process1"/>
    <dgm:cxn modelId="{72F5816F-9A0E-4C9C-9A1D-CDBA3CA2C5E8}" type="presParOf" srcId="{5CD182C0-800E-432C-8B73-854A903CC72D}" destId="{D8051973-2211-4448-A4B9-4F6B25297EDD}" srcOrd="0" destOrd="0" presId="urn:microsoft.com/office/officeart/2005/8/layout/process1"/>
    <dgm:cxn modelId="{9A2A168D-6CB5-4AA1-B250-71485F946E2E}" type="presParOf" srcId="{64323CED-4B76-470C-968C-F1E81F93F046}" destId="{3C5C6723-04AD-4C68-9F49-07CB9D90BE94}" srcOrd="2" destOrd="0" presId="urn:microsoft.com/office/officeart/2005/8/layout/process1"/>
    <dgm:cxn modelId="{F8723296-1C36-460D-BD96-DB978ED852DB}" type="presParOf" srcId="{64323CED-4B76-470C-968C-F1E81F93F046}" destId="{612254E6-4C17-4782-95A1-649BB671D6BB}" srcOrd="3" destOrd="0" presId="urn:microsoft.com/office/officeart/2005/8/layout/process1"/>
    <dgm:cxn modelId="{E7168600-118F-490B-992C-536E26BD6CCA}" type="presParOf" srcId="{612254E6-4C17-4782-95A1-649BB671D6BB}" destId="{6DAE01C6-F71E-4AF2-99DB-1214DCF063A6}" srcOrd="0" destOrd="0" presId="urn:microsoft.com/office/officeart/2005/8/layout/process1"/>
    <dgm:cxn modelId="{A0CCDE21-BC6B-4E08-8900-FD26D63DB5DD}" type="presParOf" srcId="{64323CED-4B76-470C-968C-F1E81F93F046}" destId="{04100F71-2CD1-4228-86AA-477CAA37CF23}" srcOrd="4" destOrd="0" presId="urn:microsoft.com/office/officeart/2005/8/layout/process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66E47C97-F4C1-42C6-BEB2-FC13112153AE}" type="doc">
      <dgm:prSet loTypeId="urn:microsoft.com/office/officeart/2005/8/layout/process1" loCatId="process" qsTypeId="urn:microsoft.com/office/officeart/2005/8/quickstyle/simple1" qsCatId="simple" csTypeId="urn:microsoft.com/office/officeart/2005/8/colors/accent1_2" csCatId="accent1" phldr="1"/>
      <dgm:spPr/>
    </dgm:pt>
    <dgm:pt modelId="{5BE86BF3-D341-4155-9484-306A3B20C102}">
      <dgm:prSet phldrT="[Text]"/>
      <dgm:spPr>
        <a:solidFill>
          <a:schemeClr val="accent4">
            <a:lumMod val="75000"/>
          </a:schemeClr>
        </a:solidFill>
      </dgm:spPr>
      <dgm:t>
        <a:bodyPr/>
        <a:lstStyle/>
        <a:p>
          <a:r>
            <a:rPr lang="fr-FR" dirty="0"/>
            <a:t>Input x (</a:t>
          </a:r>
          <a:r>
            <a:rPr lang="fr-FR" dirty="0" err="1"/>
            <a:t>available</a:t>
          </a:r>
          <a:r>
            <a:rPr lang="fr-FR" dirty="0"/>
            <a:t>)</a:t>
          </a:r>
        </a:p>
      </dgm:t>
    </dgm:pt>
    <dgm:pt modelId="{6EB35FA6-7C13-4889-AEB9-1C80013BD367}" type="parTrans" cxnId="{A2076AF0-E5F5-4FEA-8C3A-45FA8AD83D60}">
      <dgm:prSet/>
      <dgm:spPr/>
      <dgm:t>
        <a:bodyPr/>
        <a:lstStyle/>
        <a:p>
          <a:endParaRPr lang="fr-FR"/>
        </a:p>
      </dgm:t>
    </dgm:pt>
    <dgm:pt modelId="{ABB67F8B-DEC3-4D09-9E17-3A37C7506A51}" type="sibTrans" cxnId="{A2076AF0-E5F5-4FEA-8C3A-45FA8AD83D60}">
      <dgm:prSet/>
      <dgm:spPr/>
      <dgm:t>
        <a:bodyPr/>
        <a:lstStyle/>
        <a:p>
          <a:endParaRPr lang="fr-FR"/>
        </a:p>
      </dgm:t>
    </dgm:pt>
    <dgm:pt modelId="{3C134AC3-C6F5-4ABB-8FA1-78D409436E64}">
      <dgm:prSet phldrT="[Text]"/>
      <dgm:spPr>
        <a:solidFill>
          <a:srgbClr val="C00000"/>
        </a:solidFill>
      </dgm:spPr>
      <dgm:t>
        <a:bodyPr/>
        <a:lstStyle/>
        <a:p>
          <a:r>
            <a:rPr lang="fr-FR" dirty="0" err="1"/>
            <a:t>Function</a:t>
          </a:r>
          <a:r>
            <a:rPr lang="fr-FR" dirty="0"/>
            <a:t> f</a:t>
          </a:r>
        </a:p>
        <a:p>
          <a:r>
            <a:rPr lang="fr-FR" dirty="0"/>
            <a:t>(?)</a:t>
          </a:r>
        </a:p>
      </dgm:t>
    </dgm:pt>
    <dgm:pt modelId="{8676FC33-775E-4430-AD1D-0806E3A69C3B}" type="parTrans" cxnId="{BDCE60FB-719B-45D4-8E9C-00C4009E7530}">
      <dgm:prSet/>
      <dgm:spPr/>
      <dgm:t>
        <a:bodyPr/>
        <a:lstStyle/>
        <a:p>
          <a:endParaRPr lang="fr-FR"/>
        </a:p>
      </dgm:t>
    </dgm:pt>
    <dgm:pt modelId="{3DFA66E1-F929-47B6-9416-F195AE18DE4A}" type="sibTrans" cxnId="{BDCE60FB-719B-45D4-8E9C-00C4009E7530}">
      <dgm:prSet/>
      <dgm:spPr/>
      <dgm:t>
        <a:bodyPr/>
        <a:lstStyle/>
        <a:p>
          <a:endParaRPr lang="fr-FR"/>
        </a:p>
      </dgm:t>
    </dgm:pt>
    <dgm:pt modelId="{ED9451A4-6723-4A3E-BB22-0D9B915F5821}">
      <dgm:prSet phldrT="[Text]"/>
      <dgm:spPr>
        <a:solidFill>
          <a:schemeClr val="accent4">
            <a:lumMod val="75000"/>
          </a:schemeClr>
        </a:solidFill>
      </dgm:spPr>
      <dgm:t>
        <a:bodyPr/>
        <a:lstStyle/>
        <a:p>
          <a:r>
            <a:rPr lang="fr-FR" dirty="0"/>
            <a:t>Output y = f(x)</a:t>
          </a:r>
        </a:p>
        <a:p>
          <a:r>
            <a:rPr lang="fr-FR" dirty="0"/>
            <a:t>(</a:t>
          </a:r>
          <a:r>
            <a:rPr lang="fr-FR" dirty="0" err="1"/>
            <a:t>available</a:t>
          </a:r>
          <a:r>
            <a:rPr lang="fr-FR" dirty="0"/>
            <a:t>)</a:t>
          </a:r>
        </a:p>
      </dgm:t>
    </dgm:pt>
    <dgm:pt modelId="{C9961E67-019C-48A8-953D-6DB9DBD191D6}" type="parTrans" cxnId="{E93A3E40-822A-49E3-BB7F-9F11F45D10D2}">
      <dgm:prSet/>
      <dgm:spPr/>
      <dgm:t>
        <a:bodyPr/>
        <a:lstStyle/>
        <a:p>
          <a:endParaRPr lang="fr-FR"/>
        </a:p>
      </dgm:t>
    </dgm:pt>
    <dgm:pt modelId="{F4CD8F25-0B8B-4356-8181-23C92E32B6F4}" type="sibTrans" cxnId="{E93A3E40-822A-49E3-BB7F-9F11F45D10D2}">
      <dgm:prSet/>
      <dgm:spPr/>
      <dgm:t>
        <a:bodyPr/>
        <a:lstStyle/>
        <a:p>
          <a:endParaRPr lang="fr-FR"/>
        </a:p>
      </dgm:t>
    </dgm:pt>
    <dgm:pt modelId="{64323CED-4B76-470C-968C-F1E81F93F046}" type="pres">
      <dgm:prSet presAssocID="{66E47C97-F4C1-42C6-BEB2-FC13112153AE}" presName="Name0" presStyleCnt="0">
        <dgm:presLayoutVars>
          <dgm:dir/>
          <dgm:resizeHandles val="exact"/>
        </dgm:presLayoutVars>
      </dgm:prSet>
      <dgm:spPr/>
    </dgm:pt>
    <dgm:pt modelId="{83E38CBC-CC3E-40D3-B584-F97F97FA64F6}" type="pres">
      <dgm:prSet presAssocID="{5BE86BF3-D341-4155-9484-306A3B20C102}" presName="node" presStyleLbl="node1" presStyleIdx="0" presStyleCnt="3">
        <dgm:presLayoutVars>
          <dgm:bulletEnabled val="1"/>
        </dgm:presLayoutVars>
      </dgm:prSet>
      <dgm:spPr/>
    </dgm:pt>
    <dgm:pt modelId="{5CD182C0-800E-432C-8B73-854A903CC72D}" type="pres">
      <dgm:prSet presAssocID="{ABB67F8B-DEC3-4D09-9E17-3A37C7506A51}" presName="sibTrans" presStyleLbl="sibTrans2D1" presStyleIdx="0" presStyleCnt="2"/>
      <dgm:spPr/>
    </dgm:pt>
    <dgm:pt modelId="{D8051973-2211-4448-A4B9-4F6B25297EDD}" type="pres">
      <dgm:prSet presAssocID="{ABB67F8B-DEC3-4D09-9E17-3A37C7506A51}" presName="connectorText" presStyleLbl="sibTrans2D1" presStyleIdx="0" presStyleCnt="2"/>
      <dgm:spPr/>
    </dgm:pt>
    <dgm:pt modelId="{3C5C6723-04AD-4C68-9F49-07CB9D90BE94}" type="pres">
      <dgm:prSet presAssocID="{3C134AC3-C6F5-4ABB-8FA1-78D409436E64}" presName="node" presStyleLbl="node1" presStyleIdx="1" presStyleCnt="3">
        <dgm:presLayoutVars>
          <dgm:bulletEnabled val="1"/>
        </dgm:presLayoutVars>
      </dgm:prSet>
      <dgm:spPr/>
    </dgm:pt>
    <dgm:pt modelId="{612254E6-4C17-4782-95A1-649BB671D6BB}" type="pres">
      <dgm:prSet presAssocID="{3DFA66E1-F929-47B6-9416-F195AE18DE4A}" presName="sibTrans" presStyleLbl="sibTrans2D1" presStyleIdx="1" presStyleCnt="2"/>
      <dgm:spPr/>
    </dgm:pt>
    <dgm:pt modelId="{6DAE01C6-F71E-4AF2-99DB-1214DCF063A6}" type="pres">
      <dgm:prSet presAssocID="{3DFA66E1-F929-47B6-9416-F195AE18DE4A}" presName="connectorText" presStyleLbl="sibTrans2D1" presStyleIdx="1" presStyleCnt="2"/>
      <dgm:spPr/>
    </dgm:pt>
    <dgm:pt modelId="{04100F71-2CD1-4228-86AA-477CAA37CF23}" type="pres">
      <dgm:prSet presAssocID="{ED9451A4-6723-4A3E-BB22-0D9B915F5821}" presName="node" presStyleLbl="node1" presStyleIdx="2" presStyleCnt="3">
        <dgm:presLayoutVars>
          <dgm:bulletEnabled val="1"/>
        </dgm:presLayoutVars>
      </dgm:prSet>
      <dgm:spPr/>
    </dgm:pt>
  </dgm:ptLst>
  <dgm:cxnLst>
    <dgm:cxn modelId="{D4637A09-D4EC-4E7F-9777-0A233ABD818D}" type="presOf" srcId="{ABB67F8B-DEC3-4D09-9E17-3A37C7506A51}" destId="{D8051973-2211-4448-A4B9-4F6B25297EDD}" srcOrd="1" destOrd="0" presId="urn:microsoft.com/office/officeart/2005/8/layout/process1"/>
    <dgm:cxn modelId="{C748F50C-14D1-4A5D-8190-9B27234876CD}" type="presOf" srcId="{ED9451A4-6723-4A3E-BB22-0D9B915F5821}" destId="{04100F71-2CD1-4228-86AA-477CAA37CF23}" srcOrd="0" destOrd="0" presId="urn:microsoft.com/office/officeart/2005/8/layout/process1"/>
    <dgm:cxn modelId="{0035093C-C95E-43D8-B326-8EBC6C670E0C}" type="presOf" srcId="{3C134AC3-C6F5-4ABB-8FA1-78D409436E64}" destId="{3C5C6723-04AD-4C68-9F49-07CB9D90BE94}" srcOrd="0" destOrd="0" presId="urn:microsoft.com/office/officeart/2005/8/layout/process1"/>
    <dgm:cxn modelId="{E93A3E40-822A-49E3-BB7F-9F11F45D10D2}" srcId="{66E47C97-F4C1-42C6-BEB2-FC13112153AE}" destId="{ED9451A4-6723-4A3E-BB22-0D9B915F5821}" srcOrd="2" destOrd="0" parTransId="{C9961E67-019C-48A8-953D-6DB9DBD191D6}" sibTransId="{F4CD8F25-0B8B-4356-8181-23C92E32B6F4}"/>
    <dgm:cxn modelId="{89B69F4B-629A-4A33-B31E-A94DEBFA9690}" type="presOf" srcId="{ABB67F8B-DEC3-4D09-9E17-3A37C7506A51}" destId="{5CD182C0-800E-432C-8B73-854A903CC72D}" srcOrd="0" destOrd="0" presId="urn:microsoft.com/office/officeart/2005/8/layout/process1"/>
    <dgm:cxn modelId="{53E70178-87C5-43FA-90D1-FFD0D01BA7AD}" type="presOf" srcId="{5BE86BF3-D341-4155-9484-306A3B20C102}" destId="{83E38CBC-CC3E-40D3-B584-F97F97FA64F6}" srcOrd="0" destOrd="0" presId="urn:microsoft.com/office/officeart/2005/8/layout/process1"/>
    <dgm:cxn modelId="{D88736D8-7912-4963-B7D4-11B91A973DC7}" type="presOf" srcId="{3DFA66E1-F929-47B6-9416-F195AE18DE4A}" destId="{612254E6-4C17-4782-95A1-649BB671D6BB}" srcOrd="0" destOrd="0" presId="urn:microsoft.com/office/officeart/2005/8/layout/process1"/>
    <dgm:cxn modelId="{446FA0E4-0BCC-432C-A377-15B5785B110C}" type="presOf" srcId="{66E47C97-F4C1-42C6-BEB2-FC13112153AE}" destId="{64323CED-4B76-470C-968C-F1E81F93F046}" srcOrd="0" destOrd="0" presId="urn:microsoft.com/office/officeart/2005/8/layout/process1"/>
    <dgm:cxn modelId="{4B7F0CED-53AB-46D7-B6A9-7A6BE48865D2}" type="presOf" srcId="{3DFA66E1-F929-47B6-9416-F195AE18DE4A}" destId="{6DAE01C6-F71E-4AF2-99DB-1214DCF063A6}" srcOrd="1" destOrd="0" presId="urn:microsoft.com/office/officeart/2005/8/layout/process1"/>
    <dgm:cxn modelId="{A2076AF0-E5F5-4FEA-8C3A-45FA8AD83D60}" srcId="{66E47C97-F4C1-42C6-BEB2-FC13112153AE}" destId="{5BE86BF3-D341-4155-9484-306A3B20C102}" srcOrd="0" destOrd="0" parTransId="{6EB35FA6-7C13-4889-AEB9-1C80013BD367}" sibTransId="{ABB67F8B-DEC3-4D09-9E17-3A37C7506A51}"/>
    <dgm:cxn modelId="{BDCE60FB-719B-45D4-8E9C-00C4009E7530}" srcId="{66E47C97-F4C1-42C6-BEB2-FC13112153AE}" destId="{3C134AC3-C6F5-4ABB-8FA1-78D409436E64}" srcOrd="1" destOrd="0" parTransId="{8676FC33-775E-4430-AD1D-0806E3A69C3B}" sibTransId="{3DFA66E1-F929-47B6-9416-F195AE18DE4A}"/>
    <dgm:cxn modelId="{21F98D6F-B222-471C-88CF-C39E7E161B2B}" type="presParOf" srcId="{64323CED-4B76-470C-968C-F1E81F93F046}" destId="{83E38CBC-CC3E-40D3-B584-F97F97FA64F6}" srcOrd="0" destOrd="0" presId="urn:microsoft.com/office/officeart/2005/8/layout/process1"/>
    <dgm:cxn modelId="{DE18B930-543F-4B39-BF80-54B179410BF2}" type="presParOf" srcId="{64323CED-4B76-470C-968C-F1E81F93F046}" destId="{5CD182C0-800E-432C-8B73-854A903CC72D}" srcOrd="1" destOrd="0" presId="urn:microsoft.com/office/officeart/2005/8/layout/process1"/>
    <dgm:cxn modelId="{72F5816F-9A0E-4C9C-9A1D-CDBA3CA2C5E8}" type="presParOf" srcId="{5CD182C0-800E-432C-8B73-854A903CC72D}" destId="{D8051973-2211-4448-A4B9-4F6B25297EDD}" srcOrd="0" destOrd="0" presId="urn:microsoft.com/office/officeart/2005/8/layout/process1"/>
    <dgm:cxn modelId="{9A2A168D-6CB5-4AA1-B250-71485F946E2E}" type="presParOf" srcId="{64323CED-4B76-470C-968C-F1E81F93F046}" destId="{3C5C6723-04AD-4C68-9F49-07CB9D90BE94}" srcOrd="2" destOrd="0" presId="urn:microsoft.com/office/officeart/2005/8/layout/process1"/>
    <dgm:cxn modelId="{F8723296-1C36-460D-BD96-DB978ED852DB}" type="presParOf" srcId="{64323CED-4B76-470C-968C-F1E81F93F046}" destId="{612254E6-4C17-4782-95A1-649BB671D6BB}" srcOrd="3" destOrd="0" presId="urn:microsoft.com/office/officeart/2005/8/layout/process1"/>
    <dgm:cxn modelId="{E7168600-118F-490B-992C-536E26BD6CCA}" type="presParOf" srcId="{612254E6-4C17-4782-95A1-649BB671D6BB}" destId="{6DAE01C6-F71E-4AF2-99DB-1214DCF063A6}" srcOrd="0" destOrd="0" presId="urn:microsoft.com/office/officeart/2005/8/layout/process1"/>
    <dgm:cxn modelId="{A0CCDE21-BC6B-4E08-8900-FD26D63DB5DD}" type="presParOf" srcId="{64323CED-4B76-470C-968C-F1E81F93F046}" destId="{04100F71-2CD1-4228-86AA-477CAA37CF23}" srcOrd="4"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66E47C97-F4C1-42C6-BEB2-FC13112153AE}" type="doc">
      <dgm:prSet loTypeId="urn:microsoft.com/office/officeart/2005/8/layout/process1" loCatId="process" qsTypeId="urn:microsoft.com/office/officeart/2005/8/quickstyle/simple1" qsCatId="simple" csTypeId="urn:microsoft.com/office/officeart/2005/8/colors/accent1_2" csCatId="accent1" phldr="1"/>
      <dgm:spPr/>
    </dgm:pt>
    <dgm:pt modelId="{5BE86BF3-D341-4155-9484-306A3B20C102}">
      <dgm:prSet phldrT="[Text]"/>
      <dgm:spPr>
        <a:solidFill>
          <a:schemeClr val="accent4">
            <a:lumMod val="75000"/>
          </a:schemeClr>
        </a:solidFill>
      </dgm:spPr>
      <dgm:t>
        <a:bodyPr/>
        <a:lstStyle/>
        <a:p>
          <a:r>
            <a:rPr lang="fr-FR" dirty="0"/>
            <a:t>Input x (</a:t>
          </a:r>
          <a:r>
            <a:rPr lang="fr-FR" dirty="0" err="1"/>
            <a:t>available</a:t>
          </a:r>
          <a:r>
            <a:rPr lang="fr-FR" dirty="0"/>
            <a:t>)</a:t>
          </a:r>
        </a:p>
      </dgm:t>
    </dgm:pt>
    <dgm:pt modelId="{6EB35FA6-7C13-4889-AEB9-1C80013BD367}" type="parTrans" cxnId="{A2076AF0-E5F5-4FEA-8C3A-45FA8AD83D60}">
      <dgm:prSet/>
      <dgm:spPr/>
      <dgm:t>
        <a:bodyPr/>
        <a:lstStyle/>
        <a:p>
          <a:endParaRPr lang="fr-FR"/>
        </a:p>
      </dgm:t>
    </dgm:pt>
    <dgm:pt modelId="{ABB67F8B-DEC3-4D09-9E17-3A37C7506A51}" type="sibTrans" cxnId="{A2076AF0-E5F5-4FEA-8C3A-45FA8AD83D60}">
      <dgm:prSet/>
      <dgm:spPr/>
      <dgm:t>
        <a:bodyPr/>
        <a:lstStyle/>
        <a:p>
          <a:endParaRPr lang="fr-FR"/>
        </a:p>
      </dgm:t>
    </dgm:pt>
    <dgm:pt modelId="{3C134AC3-C6F5-4ABB-8FA1-78D409436E64}">
      <dgm:prSet phldrT="[Text]"/>
      <dgm:spPr>
        <a:solidFill>
          <a:srgbClr val="C00000"/>
        </a:solidFill>
      </dgm:spPr>
      <dgm:t>
        <a:bodyPr/>
        <a:lstStyle/>
        <a:p>
          <a:r>
            <a:rPr lang="fr-FR" dirty="0" err="1"/>
            <a:t>Function</a:t>
          </a:r>
          <a:r>
            <a:rPr lang="fr-FR" dirty="0"/>
            <a:t> f</a:t>
          </a:r>
        </a:p>
        <a:p>
          <a:r>
            <a:rPr lang="fr-FR" dirty="0"/>
            <a:t>(?)</a:t>
          </a:r>
        </a:p>
      </dgm:t>
    </dgm:pt>
    <dgm:pt modelId="{8676FC33-775E-4430-AD1D-0806E3A69C3B}" type="parTrans" cxnId="{BDCE60FB-719B-45D4-8E9C-00C4009E7530}">
      <dgm:prSet/>
      <dgm:spPr/>
      <dgm:t>
        <a:bodyPr/>
        <a:lstStyle/>
        <a:p>
          <a:endParaRPr lang="fr-FR"/>
        </a:p>
      </dgm:t>
    </dgm:pt>
    <dgm:pt modelId="{3DFA66E1-F929-47B6-9416-F195AE18DE4A}" type="sibTrans" cxnId="{BDCE60FB-719B-45D4-8E9C-00C4009E7530}">
      <dgm:prSet/>
      <dgm:spPr/>
      <dgm:t>
        <a:bodyPr/>
        <a:lstStyle/>
        <a:p>
          <a:endParaRPr lang="fr-FR"/>
        </a:p>
      </dgm:t>
    </dgm:pt>
    <dgm:pt modelId="{ED9451A4-6723-4A3E-BB22-0D9B915F5821}">
      <dgm:prSet phldrT="[Text]"/>
      <dgm:spPr>
        <a:solidFill>
          <a:schemeClr val="accent4">
            <a:lumMod val="75000"/>
          </a:schemeClr>
        </a:solidFill>
      </dgm:spPr>
      <dgm:t>
        <a:bodyPr/>
        <a:lstStyle/>
        <a:p>
          <a:r>
            <a:rPr lang="fr-FR" dirty="0"/>
            <a:t>Output y = f(x)</a:t>
          </a:r>
        </a:p>
        <a:p>
          <a:r>
            <a:rPr lang="fr-FR" dirty="0"/>
            <a:t>(</a:t>
          </a:r>
          <a:r>
            <a:rPr lang="fr-FR" dirty="0" err="1"/>
            <a:t>available</a:t>
          </a:r>
          <a:r>
            <a:rPr lang="fr-FR" dirty="0"/>
            <a:t>)</a:t>
          </a:r>
        </a:p>
      </dgm:t>
    </dgm:pt>
    <dgm:pt modelId="{C9961E67-019C-48A8-953D-6DB9DBD191D6}" type="parTrans" cxnId="{E93A3E40-822A-49E3-BB7F-9F11F45D10D2}">
      <dgm:prSet/>
      <dgm:spPr/>
      <dgm:t>
        <a:bodyPr/>
        <a:lstStyle/>
        <a:p>
          <a:endParaRPr lang="fr-FR"/>
        </a:p>
      </dgm:t>
    </dgm:pt>
    <dgm:pt modelId="{F4CD8F25-0B8B-4356-8181-23C92E32B6F4}" type="sibTrans" cxnId="{E93A3E40-822A-49E3-BB7F-9F11F45D10D2}">
      <dgm:prSet/>
      <dgm:spPr/>
      <dgm:t>
        <a:bodyPr/>
        <a:lstStyle/>
        <a:p>
          <a:endParaRPr lang="fr-FR"/>
        </a:p>
      </dgm:t>
    </dgm:pt>
    <dgm:pt modelId="{64323CED-4B76-470C-968C-F1E81F93F046}" type="pres">
      <dgm:prSet presAssocID="{66E47C97-F4C1-42C6-BEB2-FC13112153AE}" presName="Name0" presStyleCnt="0">
        <dgm:presLayoutVars>
          <dgm:dir/>
          <dgm:resizeHandles val="exact"/>
        </dgm:presLayoutVars>
      </dgm:prSet>
      <dgm:spPr/>
    </dgm:pt>
    <dgm:pt modelId="{83E38CBC-CC3E-40D3-B584-F97F97FA64F6}" type="pres">
      <dgm:prSet presAssocID="{5BE86BF3-D341-4155-9484-306A3B20C102}" presName="node" presStyleLbl="node1" presStyleIdx="0" presStyleCnt="3">
        <dgm:presLayoutVars>
          <dgm:bulletEnabled val="1"/>
        </dgm:presLayoutVars>
      </dgm:prSet>
      <dgm:spPr/>
    </dgm:pt>
    <dgm:pt modelId="{5CD182C0-800E-432C-8B73-854A903CC72D}" type="pres">
      <dgm:prSet presAssocID="{ABB67F8B-DEC3-4D09-9E17-3A37C7506A51}" presName="sibTrans" presStyleLbl="sibTrans2D1" presStyleIdx="0" presStyleCnt="2"/>
      <dgm:spPr/>
    </dgm:pt>
    <dgm:pt modelId="{D8051973-2211-4448-A4B9-4F6B25297EDD}" type="pres">
      <dgm:prSet presAssocID="{ABB67F8B-DEC3-4D09-9E17-3A37C7506A51}" presName="connectorText" presStyleLbl="sibTrans2D1" presStyleIdx="0" presStyleCnt="2"/>
      <dgm:spPr/>
    </dgm:pt>
    <dgm:pt modelId="{3C5C6723-04AD-4C68-9F49-07CB9D90BE94}" type="pres">
      <dgm:prSet presAssocID="{3C134AC3-C6F5-4ABB-8FA1-78D409436E64}" presName="node" presStyleLbl="node1" presStyleIdx="1" presStyleCnt="3">
        <dgm:presLayoutVars>
          <dgm:bulletEnabled val="1"/>
        </dgm:presLayoutVars>
      </dgm:prSet>
      <dgm:spPr/>
    </dgm:pt>
    <dgm:pt modelId="{612254E6-4C17-4782-95A1-649BB671D6BB}" type="pres">
      <dgm:prSet presAssocID="{3DFA66E1-F929-47B6-9416-F195AE18DE4A}" presName="sibTrans" presStyleLbl="sibTrans2D1" presStyleIdx="1" presStyleCnt="2"/>
      <dgm:spPr/>
    </dgm:pt>
    <dgm:pt modelId="{6DAE01C6-F71E-4AF2-99DB-1214DCF063A6}" type="pres">
      <dgm:prSet presAssocID="{3DFA66E1-F929-47B6-9416-F195AE18DE4A}" presName="connectorText" presStyleLbl="sibTrans2D1" presStyleIdx="1" presStyleCnt="2"/>
      <dgm:spPr/>
    </dgm:pt>
    <dgm:pt modelId="{04100F71-2CD1-4228-86AA-477CAA37CF23}" type="pres">
      <dgm:prSet presAssocID="{ED9451A4-6723-4A3E-BB22-0D9B915F5821}" presName="node" presStyleLbl="node1" presStyleIdx="2" presStyleCnt="3">
        <dgm:presLayoutVars>
          <dgm:bulletEnabled val="1"/>
        </dgm:presLayoutVars>
      </dgm:prSet>
      <dgm:spPr/>
    </dgm:pt>
  </dgm:ptLst>
  <dgm:cxnLst>
    <dgm:cxn modelId="{D4637A09-D4EC-4E7F-9777-0A233ABD818D}" type="presOf" srcId="{ABB67F8B-DEC3-4D09-9E17-3A37C7506A51}" destId="{D8051973-2211-4448-A4B9-4F6B25297EDD}" srcOrd="1" destOrd="0" presId="urn:microsoft.com/office/officeart/2005/8/layout/process1"/>
    <dgm:cxn modelId="{C748F50C-14D1-4A5D-8190-9B27234876CD}" type="presOf" srcId="{ED9451A4-6723-4A3E-BB22-0D9B915F5821}" destId="{04100F71-2CD1-4228-86AA-477CAA37CF23}" srcOrd="0" destOrd="0" presId="urn:microsoft.com/office/officeart/2005/8/layout/process1"/>
    <dgm:cxn modelId="{0035093C-C95E-43D8-B326-8EBC6C670E0C}" type="presOf" srcId="{3C134AC3-C6F5-4ABB-8FA1-78D409436E64}" destId="{3C5C6723-04AD-4C68-9F49-07CB9D90BE94}" srcOrd="0" destOrd="0" presId="urn:microsoft.com/office/officeart/2005/8/layout/process1"/>
    <dgm:cxn modelId="{E93A3E40-822A-49E3-BB7F-9F11F45D10D2}" srcId="{66E47C97-F4C1-42C6-BEB2-FC13112153AE}" destId="{ED9451A4-6723-4A3E-BB22-0D9B915F5821}" srcOrd="2" destOrd="0" parTransId="{C9961E67-019C-48A8-953D-6DB9DBD191D6}" sibTransId="{F4CD8F25-0B8B-4356-8181-23C92E32B6F4}"/>
    <dgm:cxn modelId="{89B69F4B-629A-4A33-B31E-A94DEBFA9690}" type="presOf" srcId="{ABB67F8B-DEC3-4D09-9E17-3A37C7506A51}" destId="{5CD182C0-800E-432C-8B73-854A903CC72D}" srcOrd="0" destOrd="0" presId="urn:microsoft.com/office/officeart/2005/8/layout/process1"/>
    <dgm:cxn modelId="{53E70178-87C5-43FA-90D1-FFD0D01BA7AD}" type="presOf" srcId="{5BE86BF3-D341-4155-9484-306A3B20C102}" destId="{83E38CBC-CC3E-40D3-B584-F97F97FA64F6}" srcOrd="0" destOrd="0" presId="urn:microsoft.com/office/officeart/2005/8/layout/process1"/>
    <dgm:cxn modelId="{D88736D8-7912-4963-B7D4-11B91A973DC7}" type="presOf" srcId="{3DFA66E1-F929-47B6-9416-F195AE18DE4A}" destId="{612254E6-4C17-4782-95A1-649BB671D6BB}" srcOrd="0" destOrd="0" presId="urn:microsoft.com/office/officeart/2005/8/layout/process1"/>
    <dgm:cxn modelId="{446FA0E4-0BCC-432C-A377-15B5785B110C}" type="presOf" srcId="{66E47C97-F4C1-42C6-BEB2-FC13112153AE}" destId="{64323CED-4B76-470C-968C-F1E81F93F046}" srcOrd="0" destOrd="0" presId="urn:microsoft.com/office/officeart/2005/8/layout/process1"/>
    <dgm:cxn modelId="{4B7F0CED-53AB-46D7-B6A9-7A6BE48865D2}" type="presOf" srcId="{3DFA66E1-F929-47B6-9416-F195AE18DE4A}" destId="{6DAE01C6-F71E-4AF2-99DB-1214DCF063A6}" srcOrd="1" destOrd="0" presId="urn:microsoft.com/office/officeart/2005/8/layout/process1"/>
    <dgm:cxn modelId="{A2076AF0-E5F5-4FEA-8C3A-45FA8AD83D60}" srcId="{66E47C97-F4C1-42C6-BEB2-FC13112153AE}" destId="{5BE86BF3-D341-4155-9484-306A3B20C102}" srcOrd="0" destOrd="0" parTransId="{6EB35FA6-7C13-4889-AEB9-1C80013BD367}" sibTransId="{ABB67F8B-DEC3-4D09-9E17-3A37C7506A51}"/>
    <dgm:cxn modelId="{BDCE60FB-719B-45D4-8E9C-00C4009E7530}" srcId="{66E47C97-F4C1-42C6-BEB2-FC13112153AE}" destId="{3C134AC3-C6F5-4ABB-8FA1-78D409436E64}" srcOrd="1" destOrd="0" parTransId="{8676FC33-775E-4430-AD1D-0806E3A69C3B}" sibTransId="{3DFA66E1-F929-47B6-9416-F195AE18DE4A}"/>
    <dgm:cxn modelId="{21F98D6F-B222-471C-88CF-C39E7E161B2B}" type="presParOf" srcId="{64323CED-4B76-470C-968C-F1E81F93F046}" destId="{83E38CBC-CC3E-40D3-B584-F97F97FA64F6}" srcOrd="0" destOrd="0" presId="urn:microsoft.com/office/officeart/2005/8/layout/process1"/>
    <dgm:cxn modelId="{DE18B930-543F-4B39-BF80-54B179410BF2}" type="presParOf" srcId="{64323CED-4B76-470C-968C-F1E81F93F046}" destId="{5CD182C0-800E-432C-8B73-854A903CC72D}" srcOrd="1" destOrd="0" presId="urn:microsoft.com/office/officeart/2005/8/layout/process1"/>
    <dgm:cxn modelId="{72F5816F-9A0E-4C9C-9A1D-CDBA3CA2C5E8}" type="presParOf" srcId="{5CD182C0-800E-432C-8B73-854A903CC72D}" destId="{D8051973-2211-4448-A4B9-4F6B25297EDD}" srcOrd="0" destOrd="0" presId="urn:microsoft.com/office/officeart/2005/8/layout/process1"/>
    <dgm:cxn modelId="{9A2A168D-6CB5-4AA1-B250-71485F946E2E}" type="presParOf" srcId="{64323CED-4B76-470C-968C-F1E81F93F046}" destId="{3C5C6723-04AD-4C68-9F49-07CB9D90BE94}" srcOrd="2" destOrd="0" presId="urn:microsoft.com/office/officeart/2005/8/layout/process1"/>
    <dgm:cxn modelId="{F8723296-1C36-460D-BD96-DB978ED852DB}" type="presParOf" srcId="{64323CED-4B76-470C-968C-F1E81F93F046}" destId="{612254E6-4C17-4782-95A1-649BB671D6BB}" srcOrd="3" destOrd="0" presId="urn:microsoft.com/office/officeart/2005/8/layout/process1"/>
    <dgm:cxn modelId="{E7168600-118F-490B-992C-536E26BD6CCA}" type="presParOf" srcId="{612254E6-4C17-4782-95A1-649BB671D6BB}" destId="{6DAE01C6-F71E-4AF2-99DB-1214DCF063A6}" srcOrd="0" destOrd="0" presId="urn:microsoft.com/office/officeart/2005/8/layout/process1"/>
    <dgm:cxn modelId="{A0CCDE21-BC6B-4E08-8900-FD26D63DB5DD}" type="presParOf" srcId="{64323CED-4B76-470C-968C-F1E81F93F046}" destId="{04100F71-2CD1-4228-86AA-477CAA37CF23}" srcOrd="4"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159CD5B6-2E69-4C73-B794-76F70FDB2A55}" type="doc">
      <dgm:prSet loTypeId="urn:microsoft.com/office/officeart/2005/8/layout/target3" loCatId="relationship" qsTypeId="urn:microsoft.com/office/officeart/2005/8/quickstyle/simple1" qsCatId="simple" csTypeId="urn:microsoft.com/office/officeart/2005/8/colors/accent1_2" csCatId="accent1" phldr="1"/>
      <dgm:spPr/>
      <dgm:t>
        <a:bodyPr/>
        <a:lstStyle/>
        <a:p>
          <a:endParaRPr lang="en-SG"/>
        </a:p>
      </dgm:t>
    </dgm:pt>
    <dgm:pt modelId="{104306D0-3A8A-49FB-B4F7-483AEE3B08E8}">
      <dgm:prSet phldrT="[Text]"/>
      <dgm:spPr/>
      <dgm:t>
        <a:bodyPr/>
        <a:lstStyle/>
        <a:p>
          <a:r>
            <a:rPr lang="en-GB" dirty="0"/>
            <a:t>Artificial intelligence</a:t>
          </a:r>
          <a:endParaRPr lang="en-SG" dirty="0"/>
        </a:p>
      </dgm:t>
    </dgm:pt>
    <dgm:pt modelId="{D52E967E-1588-44E9-B2EA-3A8EEF4F0001}" type="parTrans" cxnId="{FD34B811-D5B8-4964-B1EA-E7A8B7F54E19}">
      <dgm:prSet/>
      <dgm:spPr/>
      <dgm:t>
        <a:bodyPr/>
        <a:lstStyle/>
        <a:p>
          <a:endParaRPr lang="en-SG"/>
        </a:p>
      </dgm:t>
    </dgm:pt>
    <dgm:pt modelId="{EDFAEF29-F7A1-4665-97EA-CC41F5304347}" type="sibTrans" cxnId="{FD34B811-D5B8-4964-B1EA-E7A8B7F54E19}">
      <dgm:prSet/>
      <dgm:spPr/>
      <dgm:t>
        <a:bodyPr/>
        <a:lstStyle/>
        <a:p>
          <a:endParaRPr lang="en-SG"/>
        </a:p>
      </dgm:t>
    </dgm:pt>
    <dgm:pt modelId="{EED824A5-E231-46F4-88C7-DB795B0C840F}">
      <dgm:prSet phldrT="[Text]"/>
      <dgm:spPr/>
      <dgm:t>
        <a:bodyPr/>
        <a:lstStyle/>
        <a:p>
          <a:r>
            <a:rPr lang="en-GB" dirty="0"/>
            <a:t>Machine Learning</a:t>
          </a:r>
          <a:endParaRPr lang="en-SG" dirty="0"/>
        </a:p>
      </dgm:t>
    </dgm:pt>
    <dgm:pt modelId="{5C50D54F-9828-42E9-B013-F9C4AF23B0DE}" type="parTrans" cxnId="{8C4BEA51-C5BC-4BE5-B7A1-3C6EB014CE5F}">
      <dgm:prSet/>
      <dgm:spPr/>
      <dgm:t>
        <a:bodyPr/>
        <a:lstStyle/>
        <a:p>
          <a:endParaRPr lang="en-SG"/>
        </a:p>
      </dgm:t>
    </dgm:pt>
    <dgm:pt modelId="{CC992ECD-F8D0-464D-ACCE-131CCEDCD9DC}" type="sibTrans" cxnId="{8C4BEA51-C5BC-4BE5-B7A1-3C6EB014CE5F}">
      <dgm:prSet/>
      <dgm:spPr/>
      <dgm:t>
        <a:bodyPr/>
        <a:lstStyle/>
        <a:p>
          <a:endParaRPr lang="en-SG"/>
        </a:p>
      </dgm:t>
    </dgm:pt>
    <dgm:pt modelId="{BCE4C676-D709-46D1-AC02-4CDFDA47C515}">
      <dgm:prSet phldrT="[Text]"/>
      <dgm:spPr/>
      <dgm:t>
        <a:bodyPr/>
        <a:lstStyle/>
        <a:p>
          <a:r>
            <a:rPr lang="en-GB" dirty="0"/>
            <a:t>Neural Networks</a:t>
          </a:r>
          <a:endParaRPr lang="en-SG" dirty="0"/>
        </a:p>
      </dgm:t>
    </dgm:pt>
    <dgm:pt modelId="{A83AE9C8-973A-4B9D-B81C-DD68D07C2DFE}" type="parTrans" cxnId="{E5066507-AEC8-4CD6-9767-3A5D4E8B4D44}">
      <dgm:prSet/>
      <dgm:spPr/>
      <dgm:t>
        <a:bodyPr/>
        <a:lstStyle/>
        <a:p>
          <a:endParaRPr lang="en-SG"/>
        </a:p>
      </dgm:t>
    </dgm:pt>
    <dgm:pt modelId="{4C719ABB-8AAC-4615-9F42-64DD8BB3E053}" type="sibTrans" cxnId="{E5066507-AEC8-4CD6-9767-3A5D4E8B4D44}">
      <dgm:prSet/>
      <dgm:spPr/>
      <dgm:t>
        <a:bodyPr/>
        <a:lstStyle/>
        <a:p>
          <a:endParaRPr lang="en-SG"/>
        </a:p>
      </dgm:t>
    </dgm:pt>
    <dgm:pt modelId="{2AAAFBF7-83C7-479D-AC65-8C3488A6BFA8}">
      <dgm:prSet phldrT="[Text]"/>
      <dgm:spPr/>
      <dgm:t>
        <a:bodyPr/>
        <a:lstStyle/>
        <a:p>
          <a:r>
            <a:rPr lang="en-GB" dirty="0"/>
            <a:t>Deep Learning</a:t>
          </a:r>
          <a:endParaRPr lang="en-SG" dirty="0"/>
        </a:p>
      </dgm:t>
    </dgm:pt>
    <dgm:pt modelId="{A4467761-A0D9-4C09-9CA6-E346179BEDC8}" type="parTrans" cxnId="{CA957AA7-A0E1-49EE-BF60-5E25628389CD}">
      <dgm:prSet/>
      <dgm:spPr/>
      <dgm:t>
        <a:bodyPr/>
        <a:lstStyle/>
        <a:p>
          <a:endParaRPr lang="en-SG"/>
        </a:p>
      </dgm:t>
    </dgm:pt>
    <dgm:pt modelId="{E62172F1-3B23-43C3-96D2-C8E794DA35A0}" type="sibTrans" cxnId="{CA957AA7-A0E1-49EE-BF60-5E25628389CD}">
      <dgm:prSet/>
      <dgm:spPr/>
      <dgm:t>
        <a:bodyPr/>
        <a:lstStyle/>
        <a:p>
          <a:endParaRPr lang="en-SG"/>
        </a:p>
      </dgm:t>
    </dgm:pt>
    <dgm:pt modelId="{03DE1D20-29E8-4FA1-B5F1-5C555DDB98A1}" type="pres">
      <dgm:prSet presAssocID="{159CD5B6-2E69-4C73-B794-76F70FDB2A55}" presName="Name0" presStyleCnt="0">
        <dgm:presLayoutVars>
          <dgm:chMax val="7"/>
          <dgm:dir/>
          <dgm:animLvl val="lvl"/>
          <dgm:resizeHandles val="exact"/>
        </dgm:presLayoutVars>
      </dgm:prSet>
      <dgm:spPr/>
    </dgm:pt>
    <dgm:pt modelId="{49603298-A817-4B69-A7CC-ACE624EE54EB}" type="pres">
      <dgm:prSet presAssocID="{104306D0-3A8A-49FB-B4F7-483AEE3B08E8}" presName="circle1" presStyleLbl="node1" presStyleIdx="0" presStyleCnt="4"/>
      <dgm:spPr/>
    </dgm:pt>
    <dgm:pt modelId="{ACED1C0C-8BDF-406E-A4FB-C18C62C53904}" type="pres">
      <dgm:prSet presAssocID="{104306D0-3A8A-49FB-B4F7-483AEE3B08E8}" presName="space" presStyleCnt="0"/>
      <dgm:spPr/>
    </dgm:pt>
    <dgm:pt modelId="{4B64177B-3AAD-407C-81EB-47E5DE27D2FD}" type="pres">
      <dgm:prSet presAssocID="{104306D0-3A8A-49FB-B4F7-483AEE3B08E8}" presName="rect1" presStyleLbl="alignAcc1" presStyleIdx="0" presStyleCnt="4" custLinFactX="49537" custLinFactNeighborX="100000" custLinFactNeighborY="-63851"/>
      <dgm:spPr/>
    </dgm:pt>
    <dgm:pt modelId="{692DD63C-0FF1-4F35-893E-4F53D083F70B}" type="pres">
      <dgm:prSet presAssocID="{EED824A5-E231-46F4-88C7-DB795B0C840F}" presName="vertSpace2" presStyleLbl="node1" presStyleIdx="0" presStyleCnt="4"/>
      <dgm:spPr/>
    </dgm:pt>
    <dgm:pt modelId="{82D0C9BC-AB35-41ED-B5AA-19E1A0BC3DB9}" type="pres">
      <dgm:prSet presAssocID="{EED824A5-E231-46F4-88C7-DB795B0C840F}" presName="circle2" presStyleLbl="node1" presStyleIdx="1" presStyleCnt="4"/>
      <dgm:spPr/>
    </dgm:pt>
    <dgm:pt modelId="{0EF61DF8-F923-4D5C-8375-DF1BCAF7B5F6}" type="pres">
      <dgm:prSet presAssocID="{EED824A5-E231-46F4-88C7-DB795B0C840F}" presName="rect2" presStyleLbl="alignAcc1" presStyleIdx="1" presStyleCnt="4"/>
      <dgm:spPr/>
    </dgm:pt>
    <dgm:pt modelId="{B680FBA8-38B0-43B6-9489-BD39087633B2}" type="pres">
      <dgm:prSet presAssocID="{BCE4C676-D709-46D1-AC02-4CDFDA47C515}" presName="vertSpace3" presStyleLbl="node1" presStyleIdx="1" presStyleCnt="4"/>
      <dgm:spPr/>
    </dgm:pt>
    <dgm:pt modelId="{D6E232F9-A506-41A3-9B36-CE9DEC8D4034}" type="pres">
      <dgm:prSet presAssocID="{BCE4C676-D709-46D1-AC02-4CDFDA47C515}" presName="circle3" presStyleLbl="node1" presStyleIdx="2" presStyleCnt="4"/>
      <dgm:spPr/>
    </dgm:pt>
    <dgm:pt modelId="{D0639CE7-4EB7-41D0-82BF-E6CBF2145603}" type="pres">
      <dgm:prSet presAssocID="{BCE4C676-D709-46D1-AC02-4CDFDA47C515}" presName="rect3" presStyleLbl="alignAcc1" presStyleIdx="2" presStyleCnt="4"/>
      <dgm:spPr/>
    </dgm:pt>
    <dgm:pt modelId="{AF318DB6-73F6-4E86-B3D7-B7AE913E339A}" type="pres">
      <dgm:prSet presAssocID="{2AAAFBF7-83C7-479D-AC65-8C3488A6BFA8}" presName="vertSpace4" presStyleLbl="node1" presStyleIdx="2" presStyleCnt="4"/>
      <dgm:spPr/>
    </dgm:pt>
    <dgm:pt modelId="{DBC2DDC1-AE94-4F82-BDDC-398D3F9B144A}" type="pres">
      <dgm:prSet presAssocID="{2AAAFBF7-83C7-479D-AC65-8C3488A6BFA8}" presName="circle4" presStyleLbl="node1" presStyleIdx="3" presStyleCnt="4"/>
      <dgm:spPr/>
    </dgm:pt>
    <dgm:pt modelId="{C32C61C9-97BE-43E6-94DF-2C93AA227736}" type="pres">
      <dgm:prSet presAssocID="{2AAAFBF7-83C7-479D-AC65-8C3488A6BFA8}" presName="rect4" presStyleLbl="alignAcc1" presStyleIdx="3" presStyleCnt="4"/>
      <dgm:spPr/>
    </dgm:pt>
    <dgm:pt modelId="{A32EB1EA-449B-48C9-8704-957B4DD88C1A}" type="pres">
      <dgm:prSet presAssocID="{104306D0-3A8A-49FB-B4F7-483AEE3B08E8}" presName="rect1ParTxNoCh" presStyleLbl="alignAcc1" presStyleIdx="3" presStyleCnt="4">
        <dgm:presLayoutVars>
          <dgm:chMax val="1"/>
          <dgm:bulletEnabled val="1"/>
        </dgm:presLayoutVars>
      </dgm:prSet>
      <dgm:spPr/>
    </dgm:pt>
    <dgm:pt modelId="{25AF7C3F-C9D5-49B3-966D-C9BE736AAA6D}" type="pres">
      <dgm:prSet presAssocID="{EED824A5-E231-46F4-88C7-DB795B0C840F}" presName="rect2ParTxNoCh" presStyleLbl="alignAcc1" presStyleIdx="3" presStyleCnt="4">
        <dgm:presLayoutVars>
          <dgm:chMax val="1"/>
          <dgm:bulletEnabled val="1"/>
        </dgm:presLayoutVars>
      </dgm:prSet>
      <dgm:spPr/>
    </dgm:pt>
    <dgm:pt modelId="{D9F42932-1A8D-44DC-A481-2E68B1C8C205}" type="pres">
      <dgm:prSet presAssocID="{BCE4C676-D709-46D1-AC02-4CDFDA47C515}" presName="rect3ParTxNoCh" presStyleLbl="alignAcc1" presStyleIdx="3" presStyleCnt="4">
        <dgm:presLayoutVars>
          <dgm:chMax val="1"/>
          <dgm:bulletEnabled val="1"/>
        </dgm:presLayoutVars>
      </dgm:prSet>
      <dgm:spPr/>
    </dgm:pt>
    <dgm:pt modelId="{482B82DC-F7FE-4673-9C60-BFEB7B895B63}" type="pres">
      <dgm:prSet presAssocID="{2AAAFBF7-83C7-479D-AC65-8C3488A6BFA8}" presName="rect4ParTxNoCh" presStyleLbl="alignAcc1" presStyleIdx="3" presStyleCnt="4">
        <dgm:presLayoutVars>
          <dgm:chMax val="1"/>
          <dgm:bulletEnabled val="1"/>
        </dgm:presLayoutVars>
      </dgm:prSet>
      <dgm:spPr/>
    </dgm:pt>
  </dgm:ptLst>
  <dgm:cxnLst>
    <dgm:cxn modelId="{E5066507-AEC8-4CD6-9767-3A5D4E8B4D44}" srcId="{159CD5B6-2E69-4C73-B794-76F70FDB2A55}" destId="{BCE4C676-D709-46D1-AC02-4CDFDA47C515}" srcOrd="2" destOrd="0" parTransId="{A83AE9C8-973A-4B9D-B81C-DD68D07C2DFE}" sibTransId="{4C719ABB-8AAC-4615-9F42-64DD8BB3E053}"/>
    <dgm:cxn modelId="{38B60E0A-3875-4560-ADAF-1D5BD1A2BD6E}" type="presOf" srcId="{2AAAFBF7-83C7-479D-AC65-8C3488A6BFA8}" destId="{482B82DC-F7FE-4673-9C60-BFEB7B895B63}" srcOrd="1" destOrd="0" presId="urn:microsoft.com/office/officeart/2005/8/layout/target3"/>
    <dgm:cxn modelId="{FD34B811-D5B8-4964-B1EA-E7A8B7F54E19}" srcId="{159CD5B6-2E69-4C73-B794-76F70FDB2A55}" destId="{104306D0-3A8A-49FB-B4F7-483AEE3B08E8}" srcOrd="0" destOrd="0" parTransId="{D52E967E-1588-44E9-B2EA-3A8EEF4F0001}" sibTransId="{EDFAEF29-F7A1-4665-97EA-CC41F5304347}"/>
    <dgm:cxn modelId="{048DEE16-1D6F-40FC-B275-9BE7BF460DB1}" type="presOf" srcId="{EED824A5-E231-46F4-88C7-DB795B0C840F}" destId="{0EF61DF8-F923-4D5C-8375-DF1BCAF7B5F6}" srcOrd="0" destOrd="0" presId="urn:microsoft.com/office/officeart/2005/8/layout/target3"/>
    <dgm:cxn modelId="{1132A734-07AE-4970-898A-EAA2463C6CC9}" type="presOf" srcId="{BCE4C676-D709-46D1-AC02-4CDFDA47C515}" destId="{D9F42932-1A8D-44DC-A481-2E68B1C8C205}" srcOrd="1" destOrd="0" presId="urn:microsoft.com/office/officeart/2005/8/layout/target3"/>
    <dgm:cxn modelId="{8C4BEA51-C5BC-4BE5-B7A1-3C6EB014CE5F}" srcId="{159CD5B6-2E69-4C73-B794-76F70FDB2A55}" destId="{EED824A5-E231-46F4-88C7-DB795B0C840F}" srcOrd="1" destOrd="0" parTransId="{5C50D54F-9828-42E9-B013-F9C4AF23B0DE}" sibTransId="{CC992ECD-F8D0-464D-ACCE-131CCEDCD9DC}"/>
    <dgm:cxn modelId="{0393E277-CEFA-4A96-AE8F-B8BD1A9F9FBF}" type="presOf" srcId="{159CD5B6-2E69-4C73-B794-76F70FDB2A55}" destId="{03DE1D20-29E8-4FA1-B5F1-5C555DDB98A1}" srcOrd="0" destOrd="0" presId="urn:microsoft.com/office/officeart/2005/8/layout/target3"/>
    <dgm:cxn modelId="{EC36849D-025A-42F1-AE09-2817278DAC90}" type="presOf" srcId="{104306D0-3A8A-49FB-B4F7-483AEE3B08E8}" destId="{4B64177B-3AAD-407C-81EB-47E5DE27D2FD}" srcOrd="0" destOrd="0" presId="urn:microsoft.com/office/officeart/2005/8/layout/target3"/>
    <dgm:cxn modelId="{CA957AA7-A0E1-49EE-BF60-5E25628389CD}" srcId="{159CD5B6-2E69-4C73-B794-76F70FDB2A55}" destId="{2AAAFBF7-83C7-479D-AC65-8C3488A6BFA8}" srcOrd="3" destOrd="0" parTransId="{A4467761-A0D9-4C09-9CA6-E346179BEDC8}" sibTransId="{E62172F1-3B23-43C3-96D2-C8E794DA35A0}"/>
    <dgm:cxn modelId="{0FF7D9A7-4642-4FC4-8653-51E11E311AB9}" type="presOf" srcId="{2AAAFBF7-83C7-479D-AC65-8C3488A6BFA8}" destId="{C32C61C9-97BE-43E6-94DF-2C93AA227736}" srcOrd="0" destOrd="0" presId="urn:microsoft.com/office/officeart/2005/8/layout/target3"/>
    <dgm:cxn modelId="{543C51B2-2E8A-47BA-93BC-FEB8034F8405}" type="presOf" srcId="{BCE4C676-D709-46D1-AC02-4CDFDA47C515}" destId="{D0639CE7-4EB7-41D0-82BF-E6CBF2145603}" srcOrd="0" destOrd="0" presId="urn:microsoft.com/office/officeart/2005/8/layout/target3"/>
    <dgm:cxn modelId="{5980DBC7-A72B-44A2-9045-B0E166235376}" type="presOf" srcId="{104306D0-3A8A-49FB-B4F7-483AEE3B08E8}" destId="{A32EB1EA-449B-48C9-8704-957B4DD88C1A}" srcOrd="1" destOrd="0" presId="urn:microsoft.com/office/officeart/2005/8/layout/target3"/>
    <dgm:cxn modelId="{04B582EF-9DBA-49DA-A51F-68402758BECA}" type="presOf" srcId="{EED824A5-E231-46F4-88C7-DB795B0C840F}" destId="{25AF7C3F-C9D5-49B3-966D-C9BE736AAA6D}" srcOrd="1" destOrd="0" presId="urn:microsoft.com/office/officeart/2005/8/layout/target3"/>
    <dgm:cxn modelId="{42B90ACC-AB08-4AF3-803F-F5F801BBE95D}" type="presParOf" srcId="{03DE1D20-29E8-4FA1-B5F1-5C555DDB98A1}" destId="{49603298-A817-4B69-A7CC-ACE624EE54EB}" srcOrd="0" destOrd="0" presId="urn:microsoft.com/office/officeart/2005/8/layout/target3"/>
    <dgm:cxn modelId="{83F7434A-3A32-4C5A-A35B-EF17AF155E20}" type="presParOf" srcId="{03DE1D20-29E8-4FA1-B5F1-5C555DDB98A1}" destId="{ACED1C0C-8BDF-406E-A4FB-C18C62C53904}" srcOrd="1" destOrd="0" presId="urn:microsoft.com/office/officeart/2005/8/layout/target3"/>
    <dgm:cxn modelId="{ECDDE5BB-152E-42E1-837B-D1B09AC1BAD9}" type="presParOf" srcId="{03DE1D20-29E8-4FA1-B5F1-5C555DDB98A1}" destId="{4B64177B-3AAD-407C-81EB-47E5DE27D2FD}" srcOrd="2" destOrd="0" presId="urn:microsoft.com/office/officeart/2005/8/layout/target3"/>
    <dgm:cxn modelId="{4BCEAC5C-638D-4D93-860F-99532470697F}" type="presParOf" srcId="{03DE1D20-29E8-4FA1-B5F1-5C555DDB98A1}" destId="{692DD63C-0FF1-4F35-893E-4F53D083F70B}" srcOrd="3" destOrd="0" presId="urn:microsoft.com/office/officeart/2005/8/layout/target3"/>
    <dgm:cxn modelId="{322AC884-0FBB-45A8-8533-599EAEE1E2BC}" type="presParOf" srcId="{03DE1D20-29E8-4FA1-B5F1-5C555DDB98A1}" destId="{82D0C9BC-AB35-41ED-B5AA-19E1A0BC3DB9}" srcOrd="4" destOrd="0" presId="urn:microsoft.com/office/officeart/2005/8/layout/target3"/>
    <dgm:cxn modelId="{917B7D63-7E60-458E-8F90-4782C82802DA}" type="presParOf" srcId="{03DE1D20-29E8-4FA1-B5F1-5C555DDB98A1}" destId="{0EF61DF8-F923-4D5C-8375-DF1BCAF7B5F6}" srcOrd="5" destOrd="0" presId="urn:microsoft.com/office/officeart/2005/8/layout/target3"/>
    <dgm:cxn modelId="{65CD77EA-72DA-4721-96ED-7EDE4C118E9E}" type="presParOf" srcId="{03DE1D20-29E8-4FA1-B5F1-5C555DDB98A1}" destId="{B680FBA8-38B0-43B6-9489-BD39087633B2}" srcOrd="6" destOrd="0" presId="urn:microsoft.com/office/officeart/2005/8/layout/target3"/>
    <dgm:cxn modelId="{5159D7A5-76EF-497F-B7D8-3CF300AC2E60}" type="presParOf" srcId="{03DE1D20-29E8-4FA1-B5F1-5C555DDB98A1}" destId="{D6E232F9-A506-41A3-9B36-CE9DEC8D4034}" srcOrd="7" destOrd="0" presId="urn:microsoft.com/office/officeart/2005/8/layout/target3"/>
    <dgm:cxn modelId="{547F72F9-2F61-496F-8B7F-34BDA10424FC}" type="presParOf" srcId="{03DE1D20-29E8-4FA1-B5F1-5C555DDB98A1}" destId="{D0639CE7-4EB7-41D0-82BF-E6CBF2145603}" srcOrd="8" destOrd="0" presId="urn:microsoft.com/office/officeart/2005/8/layout/target3"/>
    <dgm:cxn modelId="{BDC0B71D-B685-4E70-8846-9A2B29F3261C}" type="presParOf" srcId="{03DE1D20-29E8-4FA1-B5F1-5C555DDB98A1}" destId="{AF318DB6-73F6-4E86-B3D7-B7AE913E339A}" srcOrd="9" destOrd="0" presId="urn:microsoft.com/office/officeart/2005/8/layout/target3"/>
    <dgm:cxn modelId="{C2B30010-A12D-42A2-A855-4C7868F303C7}" type="presParOf" srcId="{03DE1D20-29E8-4FA1-B5F1-5C555DDB98A1}" destId="{DBC2DDC1-AE94-4F82-BDDC-398D3F9B144A}" srcOrd="10" destOrd="0" presId="urn:microsoft.com/office/officeart/2005/8/layout/target3"/>
    <dgm:cxn modelId="{A94408F5-E2B1-4292-830D-0EDC90AA2B76}" type="presParOf" srcId="{03DE1D20-29E8-4FA1-B5F1-5C555DDB98A1}" destId="{C32C61C9-97BE-43E6-94DF-2C93AA227736}" srcOrd="11" destOrd="0" presId="urn:microsoft.com/office/officeart/2005/8/layout/target3"/>
    <dgm:cxn modelId="{B9165EB6-966A-4F84-B51B-86A8F4D9474B}" type="presParOf" srcId="{03DE1D20-29E8-4FA1-B5F1-5C555DDB98A1}" destId="{A32EB1EA-449B-48C9-8704-957B4DD88C1A}" srcOrd="12" destOrd="0" presId="urn:microsoft.com/office/officeart/2005/8/layout/target3"/>
    <dgm:cxn modelId="{D1538CFF-0994-4EE6-B8FC-E7344E59FBCF}" type="presParOf" srcId="{03DE1D20-29E8-4FA1-B5F1-5C555DDB98A1}" destId="{25AF7C3F-C9D5-49B3-966D-C9BE736AAA6D}" srcOrd="13" destOrd="0" presId="urn:microsoft.com/office/officeart/2005/8/layout/target3"/>
    <dgm:cxn modelId="{655DF406-F593-4EC3-A850-94B0D9036F75}" type="presParOf" srcId="{03DE1D20-29E8-4FA1-B5F1-5C555DDB98A1}" destId="{D9F42932-1A8D-44DC-A481-2E68B1C8C205}" srcOrd="14" destOrd="0" presId="urn:microsoft.com/office/officeart/2005/8/layout/target3"/>
    <dgm:cxn modelId="{2D7B08E4-D6AA-45F1-803C-2CC1E620BE1B}" type="presParOf" srcId="{03DE1D20-29E8-4FA1-B5F1-5C555DDB98A1}" destId="{482B82DC-F7FE-4673-9C60-BFEB7B895B63}" srcOrd="15" destOrd="0" presId="urn:microsoft.com/office/officeart/2005/8/layout/targe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9603298-A817-4B69-A7CC-ACE624EE54EB}">
      <dsp:nvSpPr>
        <dsp:cNvPr id="0" name=""/>
        <dsp:cNvSpPr/>
      </dsp:nvSpPr>
      <dsp:spPr>
        <a:xfrm>
          <a:off x="0" y="588925"/>
          <a:ext cx="2685757" cy="2685757"/>
        </a:xfrm>
        <a:prstGeom prst="pie">
          <a:avLst>
            <a:gd name="adj1" fmla="val 5400000"/>
            <a:gd name="adj2" fmla="val 162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B64177B-3AAD-407C-81EB-47E5DE27D2FD}">
      <dsp:nvSpPr>
        <dsp:cNvPr id="0" name=""/>
        <dsp:cNvSpPr/>
      </dsp:nvSpPr>
      <dsp:spPr>
        <a:xfrm>
          <a:off x="1342878" y="0"/>
          <a:ext cx="3133383" cy="2685757"/>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GB" sz="2600" kern="1200" dirty="0"/>
            <a:t>Artificial intelligence</a:t>
          </a:r>
          <a:endParaRPr lang="en-SG" sz="2600" kern="1200" dirty="0"/>
        </a:p>
      </dsp:txBody>
      <dsp:txXfrm>
        <a:off x="1342878" y="0"/>
        <a:ext cx="3133383" cy="570723"/>
      </dsp:txXfrm>
    </dsp:sp>
    <dsp:sp modelId="{82D0C9BC-AB35-41ED-B5AA-19E1A0BC3DB9}">
      <dsp:nvSpPr>
        <dsp:cNvPr id="0" name=""/>
        <dsp:cNvSpPr/>
      </dsp:nvSpPr>
      <dsp:spPr>
        <a:xfrm>
          <a:off x="352505" y="1159649"/>
          <a:ext cx="1980745" cy="1980745"/>
        </a:xfrm>
        <a:prstGeom prst="pie">
          <a:avLst>
            <a:gd name="adj1" fmla="val 5400000"/>
            <a:gd name="adj2" fmla="val 162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EF61DF8-F923-4D5C-8375-DF1BCAF7B5F6}">
      <dsp:nvSpPr>
        <dsp:cNvPr id="0" name=""/>
        <dsp:cNvSpPr/>
      </dsp:nvSpPr>
      <dsp:spPr>
        <a:xfrm>
          <a:off x="1342878" y="1159649"/>
          <a:ext cx="3133383" cy="1980745"/>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GB" sz="2600" kern="1200" dirty="0"/>
            <a:t>Machine Learning</a:t>
          </a:r>
          <a:endParaRPr lang="en-SG" sz="2600" kern="1200" dirty="0"/>
        </a:p>
      </dsp:txBody>
      <dsp:txXfrm>
        <a:off x="1342878" y="1159649"/>
        <a:ext cx="3133383" cy="570723"/>
      </dsp:txXfrm>
    </dsp:sp>
    <dsp:sp modelId="{D6E232F9-A506-41A3-9B36-CE9DEC8D4034}">
      <dsp:nvSpPr>
        <dsp:cNvPr id="0" name=""/>
        <dsp:cNvSpPr/>
      </dsp:nvSpPr>
      <dsp:spPr>
        <a:xfrm>
          <a:off x="705011" y="1730372"/>
          <a:ext cx="1275734" cy="1275734"/>
        </a:xfrm>
        <a:prstGeom prst="pie">
          <a:avLst>
            <a:gd name="adj1" fmla="val 5400000"/>
            <a:gd name="adj2" fmla="val 162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0639CE7-4EB7-41D0-82BF-E6CBF2145603}">
      <dsp:nvSpPr>
        <dsp:cNvPr id="0" name=""/>
        <dsp:cNvSpPr/>
      </dsp:nvSpPr>
      <dsp:spPr>
        <a:xfrm>
          <a:off x="1342878" y="1730372"/>
          <a:ext cx="3133383" cy="1275734"/>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GB" sz="2600" kern="1200" dirty="0"/>
            <a:t>Neural Networks</a:t>
          </a:r>
          <a:endParaRPr lang="en-SG" sz="2600" kern="1200" dirty="0"/>
        </a:p>
      </dsp:txBody>
      <dsp:txXfrm>
        <a:off x="1342878" y="1730372"/>
        <a:ext cx="3133383" cy="570723"/>
      </dsp:txXfrm>
    </dsp:sp>
    <dsp:sp modelId="{DBC2DDC1-AE94-4F82-BDDC-398D3F9B144A}">
      <dsp:nvSpPr>
        <dsp:cNvPr id="0" name=""/>
        <dsp:cNvSpPr/>
      </dsp:nvSpPr>
      <dsp:spPr>
        <a:xfrm>
          <a:off x="1057516" y="2301096"/>
          <a:ext cx="570723" cy="570723"/>
        </a:xfrm>
        <a:prstGeom prst="pie">
          <a:avLst>
            <a:gd name="adj1" fmla="val 5400000"/>
            <a:gd name="adj2" fmla="val 162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32C61C9-97BE-43E6-94DF-2C93AA227736}">
      <dsp:nvSpPr>
        <dsp:cNvPr id="0" name=""/>
        <dsp:cNvSpPr/>
      </dsp:nvSpPr>
      <dsp:spPr>
        <a:xfrm>
          <a:off x="1342878" y="2301096"/>
          <a:ext cx="3133383" cy="570723"/>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GB" sz="2600" kern="1200" dirty="0"/>
            <a:t>Deep Learning</a:t>
          </a:r>
          <a:endParaRPr lang="en-SG" sz="2600" kern="1200" dirty="0"/>
        </a:p>
      </dsp:txBody>
      <dsp:txXfrm>
        <a:off x="1342878" y="2301096"/>
        <a:ext cx="3133383" cy="57072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E38CBC-CC3E-40D3-B584-F97F97FA64F6}">
      <dsp:nvSpPr>
        <dsp:cNvPr id="0" name=""/>
        <dsp:cNvSpPr/>
      </dsp:nvSpPr>
      <dsp:spPr>
        <a:xfrm>
          <a:off x="4082" y="220936"/>
          <a:ext cx="1220226" cy="800773"/>
        </a:xfrm>
        <a:prstGeom prst="roundRect">
          <a:avLst>
            <a:gd name="adj" fmla="val 10000"/>
          </a:avLst>
        </a:prstGeom>
        <a:solidFill>
          <a:schemeClr val="accent4">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fr-FR" sz="1800" kern="1200" dirty="0"/>
            <a:t>Input (</a:t>
          </a:r>
          <a:r>
            <a:rPr lang="fr-FR" sz="1800" kern="1200" dirty="0" err="1"/>
            <a:t>Given</a:t>
          </a:r>
          <a:r>
            <a:rPr lang="fr-FR" sz="1800" kern="1200" dirty="0"/>
            <a:t>)</a:t>
          </a:r>
        </a:p>
      </dsp:txBody>
      <dsp:txXfrm>
        <a:off x="27536" y="244390"/>
        <a:ext cx="1173318" cy="753865"/>
      </dsp:txXfrm>
    </dsp:sp>
    <dsp:sp modelId="{5CD182C0-800E-432C-8B73-854A903CC72D}">
      <dsp:nvSpPr>
        <dsp:cNvPr id="0" name=""/>
        <dsp:cNvSpPr/>
      </dsp:nvSpPr>
      <dsp:spPr>
        <a:xfrm>
          <a:off x="1346331" y="470015"/>
          <a:ext cx="258687" cy="30261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fr-FR" sz="1300" kern="1200"/>
        </a:p>
      </dsp:txBody>
      <dsp:txXfrm>
        <a:off x="1346331" y="530538"/>
        <a:ext cx="181081" cy="181570"/>
      </dsp:txXfrm>
    </dsp:sp>
    <dsp:sp modelId="{3C5C6723-04AD-4C68-9F49-07CB9D90BE94}">
      <dsp:nvSpPr>
        <dsp:cNvPr id="0" name=""/>
        <dsp:cNvSpPr/>
      </dsp:nvSpPr>
      <dsp:spPr>
        <a:xfrm>
          <a:off x="1712399" y="220936"/>
          <a:ext cx="1220226" cy="800773"/>
        </a:xfrm>
        <a:prstGeom prst="roundRect">
          <a:avLst>
            <a:gd name="adj" fmla="val 10000"/>
          </a:avLst>
        </a:prstGeom>
        <a:solidFill>
          <a:schemeClr val="accent4">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fr-FR" sz="1800" kern="1200" dirty="0" err="1"/>
            <a:t>Function</a:t>
          </a:r>
          <a:endParaRPr lang="fr-FR" sz="1800" kern="1200" dirty="0"/>
        </a:p>
        <a:p>
          <a:pPr marL="0" lvl="0" indent="0" algn="ctr" defTabSz="800100">
            <a:lnSpc>
              <a:spcPct val="90000"/>
            </a:lnSpc>
            <a:spcBef>
              <a:spcPct val="0"/>
            </a:spcBef>
            <a:spcAft>
              <a:spcPct val="35000"/>
            </a:spcAft>
            <a:buNone/>
          </a:pPr>
          <a:r>
            <a:rPr lang="fr-FR" sz="1800" kern="1200" dirty="0"/>
            <a:t>(</a:t>
          </a:r>
          <a:r>
            <a:rPr lang="fr-FR" sz="1800" kern="1200" dirty="0" err="1"/>
            <a:t>Created</a:t>
          </a:r>
          <a:r>
            <a:rPr lang="fr-FR" sz="1800" kern="1200" dirty="0"/>
            <a:t>)</a:t>
          </a:r>
        </a:p>
      </dsp:txBody>
      <dsp:txXfrm>
        <a:off x="1735853" y="244390"/>
        <a:ext cx="1173318" cy="753865"/>
      </dsp:txXfrm>
    </dsp:sp>
    <dsp:sp modelId="{612254E6-4C17-4782-95A1-649BB671D6BB}">
      <dsp:nvSpPr>
        <dsp:cNvPr id="0" name=""/>
        <dsp:cNvSpPr/>
      </dsp:nvSpPr>
      <dsp:spPr>
        <a:xfrm>
          <a:off x="3054648" y="470015"/>
          <a:ext cx="258687" cy="30261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fr-FR" sz="1300" kern="1200"/>
        </a:p>
      </dsp:txBody>
      <dsp:txXfrm>
        <a:off x="3054648" y="530538"/>
        <a:ext cx="181081" cy="181570"/>
      </dsp:txXfrm>
    </dsp:sp>
    <dsp:sp modelId="{04100F71-2CD1-4228-86AA-477CAA37CF23}">
      <dsp:nvSpPr>
        <dsp:cNvPr id="0" name=""/>
        <dsp:cNvSpPr/>
      </dsp:nvSpPr>
      <dsp:spPr>
        <a:xfrm>
          <a:off x="3420716" y="220936"/>
          <a:ext cx="1220226" cy="800773"/>
        </a:xfrm>
        <a:prstGeom prst="roundRect">
          <a:avLst>
            <a:gd name="adj" fmla="val 10000"/>
          </a:avLst>
        </a:prstGeom>
        <a:solidFill>
          <a:srgbClr val="C0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fr-FR" sz="1800" kern="1200" dirty="0"/>
            <a:t>Output</a:t>
          </a:r>
        </a:p>
        <a:p>
          <a:pPr marL="0" lvl="0" indent="0" algn="ctr" defTabSz="800100">
            <a:lnSpc>
              <a:spcPct val="90000"/>
            </a:lnSpc>
            <a:spcBef>
              <a:spcPct val="0"/>
            </a:spcBef>
            <a:spcAft>
              <a:spcPct val="35000"/>
            </a:spcAft>
            <a:buNone/>
          </a:pPr>
          <a:r>
            <a:rPr lang="fr-FR" sz="1800" kern="1200" dirty="0"/>
            <a:t>(</a:t>
          </a:r>
          <a:r>
            <a:rPr lang="fr-FR" sz="1800" kern="1200" dirty="0" err="1"/>
            <a:t>Obtained</a:t>
          </a:r>
          <a:r>
            <a:rPr lang="fr-FR" sz="1800" kern="1200" dirty="0"/>
            <a:t>)</a:t>
          </a:r>
        </a:p>
      </dsp:txBody>
      <dsp:txXfrm>
        <a:off x="3444170" y="244390"/>
        <a:ext cx="1173318" cy="75386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E38CBC-CC3E-40D3-B584-F97F97FA64F6}">
      <dsp:nvSpPr>
        <dsp:cNvPr id="0" name=""/>
        <dsp:cNvSpPr/>
      </dsp:nvSpPr>
      <dsp:spPr>
        <a:xfrm>
          <a:off x="4082" y="220936"/>
          <a:ext cx="1220226" cy="800773"/>
        </a:xfrm>
        <a:prstGeom prst="roundRect">
          <a:avLst>
            <a:gd name="adj" fmla="val 10000"/>
          </a:avLst>
        </a:prstGeom>
        <a:solidFill>
          <a:schemeClr val="accent4">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fr-FR" sz="1800" kern="1200" dirty="0"/>
            <a:t>Input (</a:t>
          </a:r>
          <a:r>
            <a:rPr lang="fr-FR" sz="1800" kern="1200" dirty="0" err="1"/>
            <a:t>Available</a:t>
          </a:r>
          <a:r>
            <a:rPr lang="fr-FR" sz="1800" kern="1200" dirty="0"/>
            <a:t>)</a:t>
          </a:r>
        </a:p>
      </dsp:txBody>
      <dsp:txXfrm>
        <a:off x="27536" y="244390"/>
        <a:ext cx="1173318" cy="753865"/>
      </dsp:txXfrm>
    </dsp:sp>
    <dsp:sp modelId="{5CD182C0-800E-432C-8B73-854A903CC72D}">
      <dsp:nvSpPr>
        <dsp:cNvPr id="0" name=""/>
        <dsp:cNvSpPr/>
      </dsp:nvSpPr>
      <dsp:spPr>
        <a:xfrm>
          <a:off x="1346331" y="470015"/>
          <a:ext cx="258687" cy="30261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fr-FR" sz="1300" kern="1200"/>
        </a:p>
      </dsp:txBody>
      <dsp:txXfrm>
        <a:off x="1346331" y="530538"/>
        <a:ext cx="181081" cy="181570"/>
      </dsp:txXfrm>
    </dsp:sp>
    <dsp:sp modelId="{3C5C6723-04AD-4C68-9F49-07CB9D90BE94}">
      <dsp:nvSpPr>
        <dsp:cNvPr id="0" name=""/>
        <dsp:cNvSpPr/>
      </dsp:nvSpPr>
      <dsp:spPr>
        <a:xfrm>
          <a:off x="1712399" y="220936"/>
          <a:ext cx="1220226" cy="800773"/>
        </a:xfrm>
        <a:prstGeom prst="roundRect">
          <a:avLst>
            <a:gd name="adj" fmla="val 10000"/>
          </a:avLst>
        </a:prstGeom>
        <a:solidFill>
          <a:srgbClr val="C0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fr-FR" sz="1800" kern="1200" dirty="0" err="1"/>
            <a:t>Function</a:t>
          </a:r>
          <a:endParaRPr lang="fr-FR" sz="1800" kern="1200" dirty="0"/>
        </a:p>
        <a:p>
          <a:pPr marL="0" lvl="0" indent="0" algn="ctr" defTabSz="800100">
            <a:lnSpc>
              <a:spcPct val="90000"/>
            </a:lnSpc>
            <a:spcBef>
              <a:spcPct val="0"/>
            </a:spcBef>
            <a:spcAft>
              <a:spcPct val="35000"/>
            </a:spcAft>
            <a:buNone/>
          </a:pPr>
          <a:r>
            <a:rPr lang="fr-FR" sz="1800" kern="1200" dirty="0"/>
            <a:t>(?)</a:t>
          </a:r>
        </a:p>
      </dsp:txBody>
      <dsp:txXfrm>
        <a:off x="1735853" y="244390"/>
        <a:ext cx="1173318" cy="753865"/>
      </dsp:txXfrm>
    </dsp:sp>
    <dsp:sp modelId="{612254E6-4C17-4782-95A1-649BB671D6BB}">
      <dsp:nvSpPr>
        <dsp:cNvPr id="0" name=""/>
        <dsp:cNvSpPr/>
      </dsp:nvSpPr>
      <dsp:spPr>
        <a:xfrm>
          <a:off x="3054648" y="470015"/>
          <a:ext cx="258687" cy="30261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fr-FR" sz="1300" kern="1200"/>
        </a:p>
      </dsp:txBody>
      <dsp:txXfrm>
        <a:off x="3054648" y="530538"/>
        <a:ext cx="181081" cy="181570"/>
      </dsp:txXfrm>
    </dsp:sp>
    <dsp:sp modelId="{04100F71-2CD1-4228-86AA-477CAA37CF23}">
      <dsp:nvSpPr>
        <dsp:cNvPr id="0" name=""/>
        <dsp:cNvSpPr/>
      </dsp:nvSpPr>
      <dsp:spPr>
        <a:xfrm>
          <a:off x="3420716" y="220936"/>
          <a:ext cx="1220226" cy="800773"/>
        </a:xfrm>
        <a:prstGeom prst="roundRect">
          <a:avLst>
            <a:gd name="adj" fmla="val 10000"/>
          </a:avLst>
        </a:prstGeom>
        <a:solidFill>
          <a:schemeClr val="accent4">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fr-FR" sz="1800" kern="1200" dirty="0"/>
            <a:t>Output</a:t>
          </a:r>
        </a:p>
        <a:p>
          <a:pPr marL="0" lvl="0" indent="0" algn="ctr" defTabSz="800100">
            <a:lnSpc>
              <a:spcPct val="90000"/>
            </a:lnSpc>
            <a:spcBef>
              <a:spcPct val="0"/>
            </a:spcBef>
            <a:spcAft>
              <a:spcPct val="35000"/>
            </a:spcAft>
            <a:buNone/>
          </a:pPr>
          <a:r>
            <a:rPr lang="fr-FR" sz="1800" kern="1200" dirty="0"/>
            <a:t>(</a:t>
          </a:r>
          <a:r>
            <a:rPr lang="fr-FR" sz="1800" kern="1200" dirty="0" err="1"/>
            <a:t>Available</a:t>
          </a:r>
          <a:r>
            <a:rPr lang="fr-FR" sz="1800" kern="1200" dirty="0"/>
            <a:t>)</a:t>
          </a:r>
        </a:p>
      </dsp:txBody>
      <dsp:txXfrm>
        <a:off x="3444170" y="244390"/>
        <a:ext cx="1173318" cy="75386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E38CBC-CC3E-40D3-B584-F97F97FA64F6}">
      <dsp:nvSpPr>
        <dsp:cNvPr id="0" name=""/>
        <dsp:cNvSpPr/>
      </dsp:nvSpPr>
      <dsp:spPr>
        <a:xfrm>
          <a:off x="4082" y="220936"/>
          <a:ext cx="1220226" cy="800773"/>
        </a:xfrm>
        <a:prstGeom prst="roundRect">
          <a:avLst>
            <a:gd name="adj" fmla="val 10000"/>
          </a:avLst>
        </a:prstGeom>
        <a:solidFill>
          <a:schemeClr val="accent4">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fr-FR" sz="1800" kern="1200" dirty="0"/>
            <a:t>Input (</a:t>
          </a:r>
          <a:r>
            <a:rPr lang="fr-FR" sz="1800" kern="1200" dirty="0" err="1"/>
            <a:t>Available</a:t>
          </a:r>
          <a:r>
            <a:rPr lang="fr-FR" sz="1800" kern="1200" dirty="0"/>
            <a:t>)</a:t>
          </a:r>
        </a:p>
      </dsp:txBody>
      <dsp:txXfrm>
        <a:off x="27536" y="244390"/>
        <a:ext cx="1173318" cy="753865"/>
      </dsp:txXfrm>
    </dsp:sp>
    <dsp:sp modelId="{5CD182C0-800E-432C-8B73-854A903CC72D}">
      <dsp:nvSpPr>
        <dsp:cNvPr id="0" name=""/>
        <dsp:cNvSpPr/>
      </dsp:nvSpPr>
      <dsp:spPr>
        <a:xfrm>
          <a:off x="1346331" y="470015"/>
          <a:ext cx="258687" cy="30261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fr-FR" sz="1300" kern="1200"/>
        </a:p>
      </dsp:txBody>
      <dsp:txXfrm>
        <a:off x="1346331" y="530538"/>
        <a:ext cx="181081" cy="181570"/>
      </dsp:txXfrm>
    </dsp:sp>
    <dsp:sp modelId="{3C5C6723-04AD-4C68-9F49-07CB9D90BE94}">
      <dsp:nvSpPr>
        <dsp:cNvPr id="0" name=""/>
        <dsp:cNvSpPr/>
      </dsp:nvSpPr>
      <dsp:spPr>
        <a:xfrm>
          <a:off x="1712399" y="220936"/>
          <a:ext cx="1220226" cy="800773"/>
        </a:xfrm>
        <a:prstGeom prst="roundRect">
          <a:avLst>
            <a:gd name="adj" fmla="val 10000"/>
          </a:avLst>
        </a:prstGeom>
        <a:solidFill>
          <a:srgbClr val="C0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fr-FR" sz="1800" kern="1200" dirty="0" err="1"/>
            <a:t>Function</a:t>
          </a:r>
          <a:endParaRPr lang="fr-FR" sz="1800" kern="1200" dirty="0"/>
        </a:p>
        <a:p>
          <a:pPr marL="0" lvl="0" indent="0" algn="ctr" defTabSz="800100">
            <a:lnSpc>
              <a:spcPct val="90000"/>
            </a:lnSpc>
            <a:spcBef>
              <a:spcPct val="0"/>
            </a:spcBef>
            <a:spcAft>
              <a:spcPct val="35000"/>
            </a:spcAft>
            <a:buNone/>
          </a:pPr>
          <a:r>
            <a:rPr lang="fr-FR" sz="1800" kern="1200" dirty="0"/>
            <a:t>(?)</a:t>
          </a:r>
        </a:p>
      </dsp:txBody>
      <dsp:txXfrm>
        <a:off x="1735853" y="244390"/>
        <a:ext cx="1173318" cy="753865"/>
      </dsp:txXfrm>
    </dsp:sp>
    <dsp:sp modelId="{612254E6-4C17-4782-95A1-649BB671D6BB}">
      <dsp:nvSpPr>
        <dsp:cNvPr id="0" name=""/>
        <dsp:cNvSpPr/>
      </dsp:nvSpPr>
      <dsp:spPr>
        <a:xfrm>
          <a:off x="3054648" y="470015"/>
          <a:ext cx="258687" cy="30261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fr-FR" sz="1300" kern="1200"/>
        </a:p>
      </dsp:txBody>
      <dsp:txXfrm>
        <a:off x="3054648" y="530538"/>
        <a:ext cx="181081" cy="181570"/>
      </dsp:txXfrm>
    </dsp:sp>
    <dsp:sp modelId="{04100F71-2CD1-4228-86AA-477CAA37CF23}">
      <dsp:nvSpPr>
        <dsp:cNvPr id="0" name=""/>
        <dsp:cNvSpPr/>
      </dsp:nvSpPr>
      <dsp:spPr>
        <a:xfrm>
          <a:off x="3420716" y="220936"/>
          <a:ext cx="1220226" cy="800773"/>
        </a:xfrm>
        <a:prstGeom prst="roundRect">
          <a:avLst>
            <a:gd name="adj" fmla="val 10000"/>
          </a:avLst>
        </a:prstGeom>
        <a:solidFill>
          <a:schemeClr val="accent4">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fr-FR" sz="1800" kern="1200" dirty="0"/>
            <a:t>Output</a:t>
          </a:r>
        </a:p>
        <a:p>
          <a:pPr marL="0" lvl="0" indent="0" algn="ctr" defTabSz="800100">
            <a:lnSpc>
              <a:spcPct val="90000"/>
            </a:lnSpc>
            <a:spcBef>
              <a:spcPct val="0"/>
            </a:spcBef>
            <a:spcAft>
              <a:spcPct val="35000"/>
            </a:spcAft>
            <a:buNone/>
          </a:pPr>
          <a:r>
            <a:rPr lang="fr-FR" sz="1800" kern="1200" dirty="0"/>
            <a:t>(</a:t>
          </a:r>
          <a:r>
            <a:rPr lang="fr-FR" sz="1800" kern="1200" dirty="0" err="1"/>
            <a:t>Available</a:t>
          </a:r>
          <a:r>
            <a:rPr lang="fr-FR" sz="1800" kern="1200" dirty="0"/>
            <a:t>)</a:t>
          </a:r>
        </a:p>
      </dsp:txBody>
      <dsp:txXfrm>
        <a:off x="3444170" y="244390"/>
        <a:ext cx="1173318" cy="75386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E38CBC-CC3E-40D3-B584-F97F97FA64F6}">
      <dsp:nvSpPr>
        <dsp:cNvPr id="0" name=""/>
        <dsp:cNvSpPr/>
      </dsp:nvSpPr>
      <dsp:spPr>
        <a:xfrm>
          <a:off x="4082" y="220936"/>
          <a:ext cx="1220226" cy="800773"/>
        </a:xfrm>
        <a:prstGeom prst="roundRect">
          <a:avLst>
            <a:gd name="adj" fmla="val 10000"/>
          </a:avLst>
        </a:prstGeom>
        <a:solidFill>
          <a:schemeClr val="accent4">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fr-FR" sz="1800" kern="1200" dirty="0"/>
            <a:t>Input (</a:t>
          </a:r>
          <a:r>
            <a:rPr lang="fr-FR" sz="1800" kern="1200" dirty="0" err="1"/>
            <a:t>Given</a:t>
          </a:r>
          <a:r>
            <a:rPr lang="fr-FR" sz="1800" kern="1200" dirty="0"/>
            <a:t>)</a:t>
          </a:r>
        </a:p>
      </dsp:txBody>
      <dsp:txXfrm>
        <a:off x="27536" y="244390"/>
        <a:ext cx="1173318" cy="753865"/>
      </dsp:txXfrm>
    </dsp:sp>
    <dsp:sp modelId="{5CD182C0-800E-432C-8B73-854A903CC72D}">
      <dsp:nvSpPr>
        <dsp:cNvPr id="0" name=""/>
        <dsp:cNvSpPr/>
      </dsp:nvSpPr>
      <dsp:spPr>
        <a:xfrm>
          <a:off x="1346331" y="470015"/>
          <a:ext cx="258687" cy="30261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fr-FR" sz="1300" kern="1200"/>
        </a:p>
      </dsp:txBody>
      <dsp:txXfrm>
        <a:off x="1346331" y="530538"/>
        <a:ext cx="181081" cy="181570"/>
      </dsp:txXfrm>
    </dsp:sp>
    <dsp:sp modelId="{3C5C6723-04AD-4C68-9F49-07CB9D90BE94}">
      <dsp:nvSpPr>
        <dsp:cNvPr id="0" name=""/>
        <dsp:cNvSpPr/>
      </dsp:nvSpPr>
      <dsp:spPr>
        <a:xfrm>
          <a:off x="1712399" y="220936"/>
          <a:ext cx="1220226" cy="800773"/>
        </a:xfrm>
        <a:prstGeom prst="roundRect">
          <a:avLst>
            <a:gd name="adj" fmla="val 10000"/>
          </a:avLst>
        </a:prstGeom>
        <a:solidFill>
          <a:schemeClr val="accent4">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fr-FR" sz="1800" kern="1200" dirty="0" err="1"/>
            <a:t>Function</a:t>
          </a:r>
          <a:endParaRPr lang="fr-FR" sz="1800" kern="1200" dirty="0"/>
        </a:p>
        <a:p>
          <a:pPr marL="0" lvl="0" indent="0" algn="ctr" defTabSz="800100">
            <a:lnSpc>
              <a:spcPct val="90000"/>
            </a:lnSpc>
            <a:spcBef>
              <a:spcPct val="0"/>
            </a:spcBef>
            <a:spcAft>
              <a:spcPct val="35000"/>
            </a:spcAft>
            <a:buNone/>
          </a:pPr>
          <a:r>
            <a:rPr lang="fr-FR" sz="1800" kern="1200" dirty="0"/>
            <a:t>(</a:t>
          </a:r>
          <a:r>
            <a:rPr lang="fr-FR" sz="1800" kern="1200" dirty="0" err="1"/>
            <a:t>Created</a:t>
          </a:r>
          <a:r>
            <a:rPr lang="fr-FR" sz="1800" kern="1200" dirty="0"/>
            <a:t>)</a:t>
          </a:r>
        </a:p>
      </dsp:txBody>
      <dsp:txXfrm>
        <a:off x="1735853" y="244390"/>
        <a:ext cx="1173318" cy="753865"/>
      </dsp:txXfrm>
    </dsp:sp>
    <dsp:sp modelId="{612254E6-4C17-4782-95A1-649BB671D6BB}">
      <dsp:nvSpPr>
        <dsp:cNvPr id="0" name=""/>
        <dsp:cNvSpPr/>
      </dsp:nvSpPr>
      <dsp:spPr>
        <a:xfrm>
          <a:off x="3054648" y="470015"/>
          <a:ext cx="258687" cy="30261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fr-FR" sz="1300" kern="1200"/>
        </a:p>
      </dsp:txBody>
      <dsp:txXfrm>
        <a:off x="3054648" y="530538"/>
        <a:ext cx="181081" cy="181570"/>
      </dsp:txXfrm>
    </dsp:sp>
    <dsp:sp modelId="{04100F71-2CD1-4228-86AA-477CAA37CF23}">
      <dsp:nvSpPr>
        <dsp:cNvPr id="0" name=""/>
        <dsp:cNvSpPr/>
      </dsp:nvSpPr>
      <dsp:spPr>
        <a:xfrm>
          <a:off x="3420716" y="220936"/>
          <a:ext cx="1220226" cy="800773"/>
        </a:xfrm>
        <a:prstGeom prst="roundRect">
          <a:avLst>
            <a:gd name="adj" fmla="val 10000"/>
          </a:avLst>
        </a:prstGeom>
        <a:solidFill>
          <a:srgbClr val="C0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fr-FR" sz="1800" kern="1200" dirty="0"/>
            <a:t>Output</a:t>
          </a:r>
        </a:p>
        <a:p>
          <a:pPr marL="0" lvl="0" indent="0" algn="ctr" defTabSz="800100">
            <a:lnSpc>
              <a:spcPct val="90000"/>
            </a:lnSpc>
            <a:spcBef>
              <a:spcPct val="0"/>
            </a:spcBef>
            <a:spcAft>
              <a:spcPct val="35000"/>
            </a:spcAft>
            <a:buNone/>
          </a:pPr>
          <a:r>
            <a:rPr lang="fr-FR" sz="1800" kern="1200" dirty="0"/>
            <a:t>(</a:t>
          </a:r>
          <a:r>
            <a:rPr lang="fr-FR" sz="1800" kern="1200" dirty="0" err="1"/>
            <a:t>Obtained</a:t>
          </a:r>
          <a:r>
            <a:rPr lang="fr-FR" sz="1800" kern="1200" dirty="0"/>
            <a:t>)</a:t>
          </a:r>
        </a:p>
      </dsp:txBody>
      <dsp:txXfrm>
        <a:off x="3444170" y="244390"/>
        <a:ext cx="1173318" cy="75386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E38CBC-CC3E-40D3-B584-F97F97FA64F6}">
      <dsp:nvSpPr>
        <dsp:cNvPr id="0" name=""/>
        <dsp:cNvSpPr/>
      </dsp:nvSpPr>
      <dsp:spPr>
        <a:xfrm>
          <a:off x="10069" y="0"/>
          <a:ext cx="3009793" cy="1049235"/>
        </a:xfrm>
        <a:prstGeom prst="roundRect">
          <a:avLst>
            <a:gd name="adj" fmla="val 10000"/>
          </a:avLst>
        </a:prstGeom>
        <a:solidFill>
          <a:schemeClr val="accent4">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fr-FR" sz="2400" kern="1200" dirty="0"/>
            <a:t>Input x (</a:t>
          </a:r>
          <a:r>
            <a:rPr lang="fr-FR" sz="2400" kern="1200" dirty="0" err="1"/>
            <a:t>available</a:t>
          </a:r>
          <a:r>
            <a:rPr lang="fr-FR" sz="2400" kern="1200" dirty="0"/>
            <a:t>)</a:t>
          </a:r>
        </a:p>
      </dsp:txBody>
      <dsp:txXfrm>
        <a:off x="40800" y="30731"/>
        <a:ext cx="2948331" cy="987773"/>
      </dsp:txXfrm>
    </dsp:sp>
    <dsp:sp modelId="{5CD182C0-800E-432C-8B73-854A903CC72D}">
      <dsp:nvSpPr>
        <dsp:cNvPr id="0" name=""/>
        <dsp:cNvSpPr/>
      </dsp:nvSpPr>
      <dsp:spPr>
        <a:xfrm>
          <a:off x="3320842" y="151403"/>
          <a:ext cx="638076" cy="74642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fr-FR" sz="1900" kern="1200"/>
        </a:p>
      </dsp:txBody>
      <dsp:txXfrm>
        <a:off x="3320842" y="300689"/>
        <a:ext cx="446653" cy="447856"/>
      </dsp:txXfrm>
    </dsp:sp>
    <dsp:sp modelId="{3C5C6723-04AD-4C68-9F49-07CB9D90BE94}">
      <dsp:nvSpPr>
        <dsp:cNvPr id="0" name=""/>
        <dsp:cNvSpPr/>
      </dsp:nvSpPr>
      <dsp:spPr>
        <a:xfrm>
          <a:off x="4223780" y="0"/>
          <a:ext cx="3009793" cy="1049235"/>
        </a:xfrm>
        <a:prstGeom prst="roundRect">
          <a:avLst>
            <a:gd name="adj" fmla="val 10000"/>
          </a:avLst>
        </a:prstGeom>
        <a:solidFill>
          <a:srgbClr val="C0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fr-FR" sz="2400" kern="1200" dirty="0" err="1"/>
            <a:t>Function</a:t>
          </a:r>
          <a:r>
            <a:rPr lang="fr-FR" sz="2400" kern="1200" dirty="0"/>
            <a:t> f</a:t>
          </a:r>
        </a:p>
        <a:p>
          <a:pPr marL="0" lvl="0" indent="0" algn="ctr" defTabSz="1066800">
            <a:lnSpc>
              <a:spcPct val="90000"/>
            </a:lnSpc>
            <a:spcBef>
              <a:spcPct val="0"/>
            </a:spcBef>
            <a:spcAft>
              <a:spcPct val="35000"/>
            </a:spcAft>
            <a:buNone/>
          </a:pPr>
          <a:r>
            <a:rPr lang="fr-FR" sz="2400" kern="1200" dirty="0"/>
            <a:t>(?)</a:t>
          </a:r>
        </a:p>
      </dsp:txBody>
      <dsp:txXfrm>
        <a:off x="4254511" y="30731"/>
        <a:ext cx="2948331" cy="987773"/>
      </dsp:txXfrm>
    </dsp:sp>
    <dsp:sp modelId="{612254E6-4C17-4782-95A1-649BB671D6BB}">
      <dsp:nvSpPr>
        <dsp:cNvPr id="0" name=""/>
        <dsp:cNvSpPr/>
      </dsp:nvSpPr>
      <dsp:spPr>
        <a:xfrm>
          <a:off x="7534552" y="151403"/>
          <a:ext cx="638076" cy="74642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fr-FR" sz="1900" kern="1200"/>
        </a:p>
      </dsp:txBody>
      <dsp:txXfrm>
        <a:off x="7534552" y="300689"/>
        <a:ext cx="446653" cy="447856"/>
      </dsp:txXfrm>
    </dsp:sp>
    <dsp:sp modelId="{04100F71-2CD1-4228-86AA-477CAA37CF23}">
      <dsp:nvSpPr>
        <dsp:cNvPr id="0" name=""/>
        <dsp:cNvSpPr/>
      </dsp:nvSpPr>
      <dsp:spPr>
        <a:xfrm>
          <a:off x="8437490" y="0"/>
          <a:ext cx="3009793" cy="1049235"/>
        </a:xfrm>
        <a:prstGeom prst="roundRect">
          <a:avLst>
            <a:gd name="adj" fmla="val 10000"/>
          </a:avLst>
        </a:prstGeom>
        <a:solidFill>
          <a:schemeClr val="accent4">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fr-FR" sz="2400" kern="1200" dirty="0"/>
            <a:t>Output y = f(x)</a:t>
          </a:r>
        </a:p>
        <a:p>
          <a:pPr marL="0" lvl="0" indent="0" algn="ctr" defTabSz="1066800">
            <a:lnSpc>
              <a:spcPct val="90000"/>
            </a:lnSpc>
            <a:spcBef>
              <a:spcPct val="0"/>
            </a:spcBef>
            <a:spcAft>
              <a:spcPct val="35000"/>
            </a:spcAft>
            <a:buNone/>
          </a:pPr>
          <a:r>
            <a:rPr lang="fr-FR" sz="2400" kern="1200" dirty="0"/>
            <a:t>(</a:t>
          </a:r>
          <a:r>
            <a:rPr lang="fr-FR" sz="2400" kern="1200" dirty="0" err="1"/>
            <a:t>available</a:t>
          </a:r>
          <a:r>
            <a:rPr lang="fr-FR" sz="2400" kern="1200" dirty="0"/>
            <a:t>)</a:t>
          </a:r>
        </a:p>
      </dsp:txBody>
      <dsp:txXfrm>
        <a:off x="8468221" y="30731"/>
        <a:ext cx="2948331" cy="987773"/>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E38CBC-CC3E-40D3-B584-F97F97FA64F6}">
      <dsp:nvSpPr>
        <dsp:cNvPr id="0" name=""/>
        <dsp:cNvSpPr/>
      </dsp:nvSpPr>
      <dsp:spPr>
        <a:xfrm>
          <a:off x="10069" y="0"/>
          <a:ext cx="3009793" cy="1049235"/>
        </a:xfrm>
        <a:prstGeom prst="roundRect">
          <a:avLst>
            <a:gd name="adj" fmla="val 10000"/>
          </a:avLst>
        </a:prstGeom>
        <a:solidFill>
          <a:schemeClr val="accent4">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fr-FR" sz="2400" kern="1200" dirty="0"/>
            <a:t>Input x (</a:t>
          </a:r>
          <a:r>
            <a:rPr lang="fr-FR" sz="2400" kern="1200" dirty="0" err="1"/>
            <a:t>available</a:t>
          </a:r>
          <a:r>
            <a:rPr lang="fr-FR" sz="2400" kern="1200" dirty="0"/>
            <a:t>)</a:t>
          </a:r>
        </a:p>
      </dsp:txBody>
      <dsp:txXfrm>
        <a:off x="40800" y="30731"/>
        <a:ext cx="2948331" cy="987773"/>
      </dsp:txXfrm>
    </dsp:sp>
    <dsp:sp modelId="{5CD182C0-800E-432C-8B73-854A903CC72D}">
      <dsp:nvSpPr>
        <dsp:cNvPr id="0" name=""/>
        <dsp:cNvSpPr/>
      </dsp:nvSpPr>
      <dsp:spPr>
        <a:xfrm>
          <a:off x="3320842" y="151403"/>
          <a:ext cx="638076" cy="74642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fr-FR" sz="1900" kern="1200"/>
        </a:p>
      </dsp:txBody>
      <dsp:txXfrm>
        <a:off x="3320842" y="300689"/>
        <a:ext cx="446653" cy="447856"/>
      </dsp:txXfrm>
    </dsp:sp>
    <dsp:sp modelId="{3C5C6723-04AD-4C68-9F49-07CB9D90BE94}">
      <dsp:nvSpPr>
        <dsp:cNvPr id="0" name=""/>
        <dsp:cNvSpPr/>
      </dsp:nvSpPr>
      <dsp:spPr>
        <a:xfrm>
          <a:off x="4223780" y="0"/>
          <a:ext cx="3009793" cy="1049235"/>
        </a:xfrm>
        <a:prstGeom prst="roundRect">
          <a:avLst>
            <a:gd name="adj" fmla="val 10000"/>
          </a:avLst>
        </a:prstGeom>
        <a:solidFill>
          <a:srgbClr val="C0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fr-FR" sz="2400" kern="1200" dirty="0" err="1"/>
            <a:t>Function</a:t>
          </a:r>
          <a:r>
            <a:rPr lang="fr-FR" sz="2400" kern="1200" dirty="0"/>
            <a:t> f</a:t>
          </a:r>
        </a:p>
        <a:p>
          <a:pPr marL="0" lvl="0" indent="0" algn="ctr" defTabSz="1066800">
            <a:lnSpc>
              <a:spcPct val="90000"/>
            </a:lnSpc>
            <a:spcBef>
              <a:spcPct val="0"/>
            </a:spcBef>
            <a:spcAft>
              <a:spcPct val="35000"/>
            </a:spcAft>
            <a:buNone/>
          </a:pPr>
          <a:r>
            <a:rPr lang="fr-FR" sz="2400" kern="1200" dirty="0"/>
            <a:t>(?)</a:t>
          </a:r>
        </a:p>
      </dsp:txBody>
      <dsp:txXfrm>
        <a:off x="4254511" y="30731"/>
        <a:ext cx="2948331" cy="987773"/>
      </dsp:txXfrm>
    </dsp:sp>
    <dsp:sp modelId="{612254E6-4C17-4782-95A1-649BB671D6BB}">
      <dsp:nvSpPr>
        <dsp:cNvPr id="0" name=""/>
        <dsp:cNvSpPr/>
      </dsp:nvSpPr>
      <dsp:spPr>
        <a:xfrm>
          <a:off x="7534552" y="151403"/>
          <a:ext cx="638076" cy="74642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fr-FR" sz="1900" kern="1200"/>
        </a:p>
      </dsp:txBody>
      <dsp:txXfrm>
        <a:off x="7534552" y="300689"/>
        <a:ext cx="446653" cy="447856"/>
      </dsp:txXfrm>
    </dsp:sp>
    <dsp:sp modelId="{04100F71-2CD1-4228-86AA-477CAA37CF23}">
      <dsp:nvSpPr>
        <dsp:cNvPr id="0" name=""/>
        <dsp:cNvSpPr/>
      </dsp:nvSpPr>
      <dsp:spPr>
        <a:xfrm>
          <a:off x="8437490" y="0"/>
          <a:ext cx="3009793" cy="1049235"/>
        </a:xfrm>
        <a:prstGeom prst="roundRect">
          <a:avLst>
            <a:gd name="adj" fmla="val 10000"/>
          </a:avLst>
        </a:prstGeom>
        <a:solidFill>
          <a:schemeClr val="accent4">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fr-FR" sz="2400" kern="1200" dirty="0"/>
            <a:t>Output y = f(x)</a:t>
          </a:r>
        </a:p>
        <a:p>
          <a:pPr marL="0" lvl="0" indent="0" algn="ctr" defTabSz="1066800">
            <a:lnSpc>
              <a:spcPct val="90000"/>
            </a:lnSpc>
            <a:spcBef>
              <a:spcPct val="0"/>
            </a:spcBef>
            <a:spcAft>
              <a:spcPct val="35000"/>
            </a:spcAft>
            <a:buNone/>
          </a:pPr>
          <a:r>
            <a:rPr lang="fr-FR" sz="2400" kern="1200" dirty="0"/>
            <a:t>(</a:t>
          </a:r>
          <a:r>
            <a:rPr lang="fr-FR" sz="2400" kern="1200" dirty="0" err="1"/>
            <a:t>available</a:t>
          </a:r>
          <a:r>
            <a:rPr lang="fr-FR" sz="2400" kern="1200" dirty="0"/>
            <a:t>)</a:t>
          </a:r>
        </a:p>
      </dsp:txBody>
      <dsp:txXfrm>
        <a:off x="8468221" y="30731"/>
        <a:ext cx="2948331" cy="987773"/>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9603298-A817-4B69-A7CC-ACE624EE54EB}">
      <dsp:nvSpPr>
        <dsp:cNvPr id="0" name=""/>
        <dsp:cNvSpPr/>
      </dsp:nvSpPr>
      <dsp:spPr>
        <a:xfrm>
          <a:off x="0" y="609001"/>
          <a:ext cx="1746954" cy="1746954"/>
        </a:xfrm>
        <a:prstGeom prst="pie">
          <a:avLst>
            <a:gd name="adj1" fmla="val 5400000"/>
            <a:gd name="adj2" fmla="val 162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B64177B-3AAD-407C-81EB-47E5DE27D2FD}">
      <dsp:nvSpPr>
        <dsp:cNvPr id="0" name=""/>
        <dsp:cNvSpPr/>
      </dsp:nvSpPr>
      <dsp:spPr>
        <a:xfrm>
          <a:off x="873477" y="0"/>
          <a:ext cx="2038113" cy="1746954"/>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GB" sz="1700" kern="1200" dirty="0"/>
            <a:t>Artificial intelligence</a:t>
          </a:r>
          <a:endParaRPr lang="en-SG" sz="1700" kern="1200" dirty="0"/>
        </a:p>
      </dsp:txBody>
      <dsp:txXfrm>
        <a:off x="873477" y="0"/>
        <a:ext cx="2038113" cy="371227"/>
      </dsp:txXfrm>
    </dsp:sp>
    <dsp:sp modelId="{82D0C9BC-AB35-41ED-B5AA-19E1A0BC3DB9}">
      <dsp:nvSpPr>
        <dsp:cNvPr id="0" name=""/>
        <dsp:cNvSpPr/>
      </dsp:nvSpPr>
      <dsp:spPr>
        <a:xfrm>
          <a:off x="229287" y="980229"/>
          <a:ext cx="1288379" cy="1288379"/>
        </a:xfrm>
        <a:prstGeom prst="pie">
          <a:avLst>
            <a:gd name="adj1" fmla="val 5400000"/>
            <a:gd name="adj2" fmla="val 162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EF61DF8-F923-4D5C-8375-DF1BCAF7B5F6}">
      <dsp:nvSpPr>
        <dsp:cNvPr id="0" name=""/>
        <dsp:cNvSpPr/>
      </dsp:nvSpPr>
      <dsp:spPr>
        <a:xfrm>
          <a:off x="873477" y="980229"/>
          <a:ext cx="2038113" cy="1288379"/>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GB" sz="1700" kern="1200" dirty="0"/>
            <a:t>Machine Learning</a:t>
          </a:r>
          <a:endParaRPr lang="en-SG" sz="1700" kern="1200" dirty="0"/>
        </a:p>
      </dsp:txBody>
      <dsp:txXfrm>
        <a:off x="873477" y="980229"/>
        <a:ext cx="2038113" cy="371227"/>
      </dsp:txXfrm>
    </dsp:sp>
    <dsp:sp modelId="{D6E232F9-A506-41A3-9B36-CE9DEC8D4034}">
      <dsp:nvSpPr>
        <dsp:cNvPr id="0" name=""/>
        <dsp:cNvSpPr/>
      </dsp:nvSpPr>
      <dsp:spPr>
        <a:xfrm>
          <a:off x="458575" y="1351456"/>
          <a:ext cx="829803" cy="829803"/>
        </a:xfrm>
        <a:prstGeom prst="pie">
          <a:avLst>
            <a:gd name="adj1" fmla="val 5400000"/>
            <a:gd name="adj2" fmla="val 162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0639CE7-4EB7-41D0-82BF-E6CBF2145603}">
      <dsp:nvSpPr>
        <dsp:cNvPr id="0" name=""/>
        <dsp:cNvSpPr/>
      </dsp:nvSpPr>
      <dsp:spPr>
        <a:xfrm>
          <a:off x="873477" y="1351456"/>
          <a:ext cx="2038113" cy="829803"/>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GB" sz="1700" kern="1200" dirty="0"/>
            <a:t>Neural Networks</a:t>
          </a:r>
          <a:endParaRPr lang="en-SG" sz="1700" kern="1200" dirty="0"/>
        </a:p>
      </dsp:txBody>
      <dsp:txXfrm>
        <a:off x="873477" y="1351456"/>
        <a:ext cx="2038113" cy="371227"/>
      </dsp:txXfrm>
    </dsp:sp>
    <dsp:sp modelId="{DBC2DDC1-AE94-4F82-BDDC-398D3F9B144A}">
      <dsp:nvSpPr>
        <dsp:cNvPr id="0" name=""/>
        <dsp:cNvSpPr/>
      </dsp:nvSpPr>
      <dsp:spPr>
        <a:xfrm>
          <a:off x="687863" y="1722684"/>
          <a:ext cx="371227" cy="371227"/>
        </a:xfrm>
        <a:prstGeom prst="pie">
          <a:avLst>
            <a:gd name="adj1" fmla="val 5400000"/>
            <a:gd name="adj2" fmla="val 162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32C61C9-97BE-43E6-94DF-2C93AA227736}">
      <dsp:nvSpPr>
        <dsp:cNvPr id="0" name=""/>
        <dsp:cNvSpPr/>
      </dsp:nvSpPr>
      <dsp:spPr>
        <a:xfrm>
          <a:off x="873477" y="1722684"/>
          <a:ext cx="2038113" cy="371227"/>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GB" sz="1700" kern="1200" dirty="0"/>
            <a:t>Deep Learning</a:t>
          </a:r>
          <a:endParaRPr lang="en-SG" sz="1700" kern="1200" dirty="0"/>
        </a:p>
      </dsp:txBody>
      <dsp:txXfrm>
        <a:off x="873477" y="1722684"/>
        <a:ext cx="2038113" cy="371227"/>
      </dsp:txXfrm>
    </dsp:sp>
  </dsp:spTree>
</dsp:drawing>
</file>

<file path=ppt/diagrams/layout1.xml><?xml version="1.0" encoding="utf-8"?>
<dgm:layoutDef xmlns:dgm="http://schemas.openxmlformats.org/drawingml/2006/diagram" xmlns:a="http://schemas.openxmlformats.org/drawingml/2006/main" uniqueId="urn:microsoft.com/office/officeart/2005/8/layout/target3">
  <dgm:title val=""/>
  <dgm:desc val=""/>
  <dgm:catLst>
    <dgm:cat type="relationship" pri="11000"/>
    <dgm:cat type="list" pri="22000"/>
    <dgm:cat type="convert"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tyleData>
  <dgm:clr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clrData>
  <dgm:layoutNode name="Name0">
    <dgm:varLst>
      <dgm:chMax val="7"/>
      <dgm:dir/>
      <dgm:animLvl val="lvl"/>
      <dgm:resizeHandles val="exact"/>
    </dgm:varLst>
    <dgm:alg type="composite"/>
    <dgm:shape xmlns:r="http://schemas.openxmlformats.org/officeDocument/2006/relationships" r:blip="">
      <dgm:adjLst/>
    </dgm:shape>
    <dgm:presOf/>
    <dgm:choose name="Name1">
      <dgm:if name="Name2" func="var" arg="dir" op="equ" val="norm">
        <dgm:choose name="Name3">
          <dgm:if name="Name4" axis="ch" ptType="node" func="cnt" op="equ" val="1">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rect1ParTx" refType="r" refFor="ch" refForName="space"/>
              <dgm:constr type="w" for="ch" forName="rect1ParTx" refType="w" refFor="ch" refForName="rect1" fact="0.5"/>
              <dgm:constr type="t" for="ch" forName="rect1ParTx" refType="t" refFor="ch" refForName="rect1"/>
              <dgm:constr type="b" for="ch" forName="rect1ParTx" refType="b" refFor="ch" refForName="rect1"/>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5" axis="ch" ptType="node" func="cnt" op="equ" val="2">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rect2ParTx" refType="r" refFor="ch" refForName="space"/>
              <dgm:constr type="w" for="ch" forName="rect2ParTx" refType="w" refFor="ch" refForName="rect2" fact="0.5"/>
              <dgm:constr type="t" for="ch" forName="rect2ParTx" refType="t" refFor="ch" refForName="rect2"/>
              <dgm:constr type="b" for="ch" forName="rect2ParTx" refType="b" refFor="ch" refForName="rect2"/>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b" refFor="ch" refForName="rect2"/>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6" axis="ch" ptType="node" func="cnt" op="equ" val="3">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rect3ParTx" refType="r" refFor="ch" refForName="space"/>
              <dgm:constr type="w" for="ch" forName="rect3ParTx" refType="w" refFor="ch" refForName="rect3" fact="0.5"/>
              <dgm:constr type="t" for="ch" forName="rect3ParTx" refType="t" refFor="ch" refForName="rect3"/>
              <dgm:constr type="b" for="ch" forName="rect3ParTx" refType="b" refFor="ch" refForName="rect3"/>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b" refFor="ch" refForName="rect3"/>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7" axis="ch" ptType="node" func="cnt" op="equ" val="4">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rect4ParTx" refType="r" refFor="ch" refForName="space"/>
              <dgm:constr type="w" for="ch" forName="rect4ParTx" refType="w" refFor="ch" refForName="rect4" fact="0.5"/>
              <dgm:constr type="t" for="ch" forName="rect4ParTx" refType="t" refFor="ch" refForName="rect4"/>
              <dgm:constr type="b" for="ch" forName="rect4ParTx" refType="b" refFor="ch" refForName="rect4"/>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b" refFor="ch" refForName="rect4"/>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8" axis="ch" ptType="node" func="cnt" op="equ" val="5">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rect5ParTx" refType="r" refFor="ch" refForName="space"/>
              <dgm:constr type="w" for="ch" forName="rect5ParTx" refType="w" refFor="ch" refForName="rect5" fact="0.5"/>
              <dgm:constr type="t" for="ch" forName="rect5ParTx" refType="t" refFor="ch" refForName="rect5"/>
              <dgm:constr type="b" for="ch" forName="rect5ParTx" refType="b" refFor="ch" refForName="rect5"/>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b" refFor="ch" refForName="rect5"/>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9" axis="ch" ptType="node" func="cnt" op="equ" val="6">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rect6ParTx" refType="r" refFor="ch" refForName="space"/>
              <dgm:constr type="w" for="ch" forName="rect6ParTx" refType="w" refFor="ch" refForName="rect6" fact="0.5"/>
              <dgm:constr type="t" for="ch" forName="rect6ParTx" refType="t" refFor="ch" refForName="rect6"/>
              <dgm:constr type="b" for="ch" forName="rect6ParTx" refType="b" refFor="ch" refForName="rect6"/>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b" refFor="ch" refForName="rect6"/>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10" axis="ch" ptType="node" func="cnt" op="gte" val="7">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l"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l" for="ch" forName="rect7" refType="r" refFor="ch" refForName="space"/>
              <dgm:constr type="r" for="ch" forName="rect7" refType="w"/>
              <dgm:constr type="h" for="ch" forName="rect7" refType="h" refFor="ch" refForName="circle7"/>
              <dgm:constr type="hOff" for="ch" forName="rect7" refType="hOff" refFor="ch" refForName="circle7"/>
              <dgm:constr type="b" for="ch" forName="rect7" refType="b" refFor="ch" refForName="circle7"/>
              <dgm:constr type="l" for="ch" forName="rect7ParTx" refType="r" refFor="ch" refForName="space"/>
              <dgm:constr type="w" for="ch" forName="rect7ParTx" refType="w" refFor="ch" refForName="rect7" fact="0.5"/>
              <dgm:constr type="t" for="ch" forName="rect7ParTx" refType="t" refFor="ch" refForName="rect7"/>
              <dgm:constr type="b" for="ch" forName="rect7ParTx" refType="b" refFor="ch" refForName="rect7"/>
              <dgm:constr type="l" for="ch" forName="rect7ChTx" refType="r" refFor="ch" refForName="rect7ParTx"/>
              <dgm:constr type="w" for="ch" forName="rect7ChTx" refType="w" refFor="ch" refForName="rect7ParTx"/>
              <dgm:constr type="t" for="ch" forName="rect7ChTx" refType="t" refFor="ch" refForName="rect7ParTx"/>
              <dgm:constr type="b" for="ch" forName="rect7ChTx" refType="b" refFor="ch" refForName="rect7ParTx"/>
              <dgm:constr type="l" for="ch" forName="rect7ParTxNoCh" refType="r" refFor="ch" refForName="space"/>
              <dgm:constr type="w" for="ch" forName="rect7ParTxNoCh" refType="w" refFor="ch" refForName="rect7"/>
              <dgm:constr type="t" for="ch" forName="rect7ParTxNoCh" refType="t" refFor="ch" refForName="rect7"/>
              <dgm:constr type="b" for="ch" forName="rect7ParTxNoCh" refType="b" refFor="ch" refForName="rect7"/>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l" for="ch" forName="rect6ParTx" refType="r" refFor="ch" refForName="space"/>
              <dgm:constr type="w" for="ch" forName="rect6ParTx" refType="w" refFor="ch" refForName="rect6" fact="0.5"/>
              <dgm:constr type="t" for="ch" forName="rect6ParTx" refType="t" refFor="ch" refForName="rect6"/>
              <dgm:constr type="b" for="ch" forName="rect6ParTx" refType="t" refFor="ch" refForName="rect7"/>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11">
            <dgm:constrLst/>
          </dgm:else>
        </dgm:choose>
      </dgm:if>
      <dgm:else name="Name12">
        <dgm:choose name="Name13">
          <dgm:if name="Name14" axis="ch" ptType="node" func="cnt" op="equ" val="1">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r" for="ch" forName="rect1ParTx" refType="l" refFor="ch" refForName="space"/>
              <dgm:constr type="w" for="ch" forName="rect1ParTx" refType="w" refFor="ch" refForName="rect1" fact="0.5"/>
              <dgm:constr type="t" for="ch" forName="rect1ParTx" refType="t" refFor="ch" refForName="rect1"/>
              <dgm:constr type="b" for="ch" forName="rect1ParTx" refType="b" refFor="ch" refForName="rect1"/>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15" axis="ch" ptType="node" func="cnt" op="equ" val="2">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r" for="ch" forName="rect2ParTx" refType="l" refFor="ch" refForName="space"/>
              <dgm:constr type="w" for="ch" forName="rect2ParTx" refType="w" refFor="ch" refForName="rect2" fact="0.5"/>
              <dgm:constr type="t" for="ch" forName="rect2ParTx" refType="t" refFor="ch" refForName="rect2"/>
              <dgm:constr type="b" for="ch" forName="rect2ParTx" refType="b" refFor="ch" refForName="rect2"/>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b" refFor="ch" refForName="rect2"/>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16" axis="ch" ptType="node" func="cnt" op="equ" val="3">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r" for="ch" forName="rect3ParTx" refType="l" refFor="ch" refForName="space"/>
              <dgm:constr type="w" for="ch" forName="rect3ParTx" refType="w" refFor="ch" refForName="rect3" fact="0.5"/>
              <dgm:constr type="t" for="ch" forName="rect3ParTx" refType="t" refFor="ch" refForName="rect3"/>
              <dgm:constr type="b" for="ch" forName="rect3ParTx" refType="b" refFor="ch" refForName="rect3"/>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b" refFor="ch" refForName="rect3"/>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17" axis="ch" ptType="node" func="cnt" op="equ" val="4">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r" for="ch" forName="rect4ParTx" refType="l" refFor="ch" refForName="space"/>
              <dgm:constr type="w" for="ch" forName="rect4ParTx" refType="w" refFor="ch" refForName="rect4" fact="0.5"/>
              <dgm:constr type="t" for="ch" forName="rect4ParTx" refType="t" refFor="ch" refForName="rect4"/>
              <dgm:constr type="b" for="ch" forName="rect4ParTx" refType="b" refFor="ch" refForName="rect4"/>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b" refFor="ch" refForName="rect4"/>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18" axis="ch" ptType="node" func="cnt" op="equ" val="5">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r" for="ch" forName="rect5ParTx" refType="l" refFor="ch" refForName="space"/>
              <dgm:constr type="w" for="ch" forName="rect5ParTx" refType="w" refFor="ch" refForName="rect5" fact="0.5"/>
              <dgm:constr type="t" for="ch" forName="rect5ParTx" refType="t" refFor="ch" refForName="rect5"/>
              <dgm:constr type="b" for="ch" forName="rect5ParTx" refType="b" refFor="ch" refForName="rect5"/>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b" refFor="ch" refForName="rect5"/>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19" axis="ch" ptType="node" func="cnt" op="equ" val="6">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r" for="ch" forName="rect6ParTx" refType="l" refFor="ch" refForName="space"/>
              <dgm:constr type="w" for="ch" forName="rect6ParTx" refType="w" refFor="ch" refForName="rect6" fact="0.5"/>
              <dgm:constr type="t" for="ch" forName="rect6ParTx" refType="t" refFor="ch" refForName="rect6"/>
              <dgm:constr type="b" for="ch" forName="rect6ParTx" refType="b" refFor="ch" refForName="rect6"/>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b" refFor="ch" refForName="rect6"/>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20" axis="ch" ptType="node" func="cnt" op="gte" val="7">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r"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r" for="ch" forName="rect7" refType="l" refFor="ch" refForName="space"/>
              <dgm:constr type="l" for="ch" forName="rect7"/>
              <dgm:constr type="h" for="ch" forName="rect7" refType="h" refFor="ch" refForName="circle7"/>
              <dgm:constr type="hOff" for="ch" forName="rect7" refType="hOff" refFor="ch" refForName="circle7"/>
              <dgm:constr type="b" for="ch" forName="rect7" refType="b" refFor="ch" refForName="circle7"/>
              <dgm:constr type="r" for="ch" forName="rect7ParTx" refType="l" refFor="ch" refForName="space"/>
              <dgm:constr type="w" for="ch" forName="rect7ParTx" refType="w" refFor="ch" refForName="rect7" fact="0.5"/>
              <dgm:constr type="t" for="ch" forName="rect7ParTx" refType="t" refFor="ch" refForName="rect7"/>
              <dgm:constr type="b" for="ch" forName="rect7ParTx" refType="b" refFor="ch" refForName="rect7"/>
              <dgm:constr type="r" for="ch" forName="rect7ChTx" refType="l" refFor="ch" refForName="rect7ParTx"/>
              <dgm:constr type="w" for="ch" forName="rect7ChTx" refType="w" refFor="ch" refForName="rect7ParTx"/>
              <dgm:constr type="t" for="ch" forName="rect7ChTx" refType="t" refFor="ch" refForName="rect7ParTx"/>
              <dgm:constr type="b" for="ch" forName="rect7ChTx" refType="b" refFor="ch" refForName="rect7ParTx"/>
              <dgm:constr type="r" for="ch" forName="rect7ParTxNoCh" refType="l" refFor="ch" refForName="space"/>
              <dgm:constr type="w" for="ch" forName="rect7ParTxNoCh" refType="w" refFor="ch" refForName="rect7"/>
              <dgm:constr type="t" for="ch" forName="rect7ParTxNoCh" refType="t" refFor="ch" refForName="rect7"/>
              <dgm:constr type="b" for="ch" forName="rect7ParTxNoCh" refType="b" refFor="ch" refForName="rect7"/>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r" for="ch" forName="rect6ParTx" refType="l" refFor="ch" refForName="space"/>
              <dgm:constr type="w" for="ch" forName="rect6ParTx" refType="w" refFor="ch" refForName="rect6" fact="0.5"/>
              <dgm:constr type="t" for="ch" forName="rect6ParTx" refType="t" refFor="ch" refForName="rect6"/>
              <dgm:constr type="b" for="ch" forName="rect6ParTx" refType="t" refFor="ch" refForName="rect7"/>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21">
            <dgm:constrLst/>
          </dgm:else>
        </dgm:choose>
      </dgm:else>
    </dgm:choose>
    <dgm:ruleLst/>
    <dgm:forEach name="Name22" axis="ch" ptType="node" cnt="1">
      <dgm:layoutNode name="circle1" styleLbl="node1">
        <dgm:alg type="sp"/>
        <dgm:choose name="Name23">
          <dgm:if name="Name24" func="var" arg="dir" op="equ" val="norm">
            <dgm:shape xmlns:r="http://schemas.openxmlformats.org/officeDocument/2006/relationships" type="pie" r:blip="">
              <dgm:adjLst>
                <dgm:adj idx="1" val="90"/>
                <dgm:adj idx="2" val="270"/>
              </dgm:adjLst>
            </dgm:shape>
          </dgm:if>
          <dgm:else name="Name25">
            <dgm:shape xmlns:r="http://schemas.openxmlformats.org/officeDocument/2006/relationships" type="pie" r:blip="">
              <dgm:adjLst>
                <dgm:adj idx="1" val="270"/>
                <dgm:adj idx="2" val="90"/>
              </dgm:adjLst>
            </dgm:shape>
          </dgm:else>
        </dgm:choose>
        <dgm:presOf/>
        <dgm:constrLst/>
        <dgm:ruleLst/>
      </dgm:layoutNode>
      <dgm:layoutNode name="space">
        <dgm:alg type="sp"/>
        <dgm:shape xmlns:r="http://schemas.openxmlformats.org/officeDocument/2006/relationships" r:blip="">
          <dgm:adjLst/>
        </dgm:shape>
        <dgm:presOf/>
        <dgm:constrLst/>
        <dgm:ruleLst/>
      </dgm:layoutNode>
      <dgm:layoutNode name="rect1" styleLbl="alignAcc1">
        <dgm:alg type="sp"/>
        <dgm:shape xmlns:r="http://schemas.openxmlformats.org/officeDocument/2006/relationships" type="rect" r:blip="">
          <dgm:adjLst/>
        </dgm:shape>
        <dgm:presOf axis="self"/>
        <dgm:constrLst/>
        <dgm:ruleLst/>
      </dgm:layoutNode>
    </dgm:forEach>
    <dgm:forEach name="Name26" axis="ch" ptType="node" st="2" cnt="1">
      <dgm:layoutNode name="vertSpace2">
        <dgm:alg type="sp"/>
        <dgm:shape xmlns:r="http://schemas.openxmlformats.org/officeDocument/2006/relationships" type="rect" r:blip="" hideGeom="1">
          <dgm:adjLst/>
        </dgm:shape>
        <dgm:presOf/>
        <dgm:constrLst/>
        <dgm:ruleLst/>
      </dgm:layoutNode>
      <dgm:layoutNode name="circle2" styleLbl="node1">
        <dgm:alg type="sp"/>
        <dgm:choose name="Name27">
          <dgm:if name="Name28" func="var" arg="dir" op="equ" val="norm">
            <dgm:shape xmlns:r="http://schemas.openxmlformats.org/officeDocument/2006/relationships" type="pie" r:blip="">
              <dgm:adjLst>
                <dgm:adj idx="1" val="90"/>
                <dgm:adj idx="2" val="270"/>
              </dgm:adjLst>
            </dgm:shape>
          </dgm:if>
          <dgm:else name="Name29">
            <dgm:shape xmlns:r="http://schemas.openxmlformats.org/officeDocument/2006/relationships" type="pie" r:blip="">
              <dgm:adjLst>
                <dgm:adj idx="1" val="270"/>
                <dgm:adj idx="2" val="90"/>
              </dgm:adjLst>
            </dgm:shape>
          </dgm:else>
        </dgm:choose>
        <dgm:presOf/>
        <dgm:constrLst/>
        <dgm:ruleLst/>
      </dgm:layoutNode>
      <dgm:layoutNode name="rect2" styleLbl="alignAcc1">
        <dgm:alg type="sp"/>
        <dgm:shape xmlns:r="http://schemas.openxmlformats.org/officeDocument/2006/relationships" type="rect" r:blip="">
          <dgm:adjLst/>
        </dgm:shape>
        <dgm:presOf axis="self"/>
        <dgm:constrLst/>
        <dgm:ruleLst/>
      </dgm:layoutNode>
    </dgm:forEach>
    <dgm:forEach name="Name30" axis="ch" ptType="node" st="3" cnt="1">
      <dgm:layoutNode name="vertSpace3">
        <dgm:alg type="sp"/>
        <dgm:shape xmlns:r="http://schemas.openxmlformats.org/officeDocument/2006/relationships" type="rect" r:blip="" hideGeom="1">
          <dgm:adjLst/>
        </dgm:shape>
        <dgm:presOf/>
        <dgm:constrLst/>
        <dgm:ruleLst/>
      </dgm:layoutNode>
      <dgm:layoutNode name="circle3" styleLbl="node1">
        <dgm:alg type="sp"/>
        <dgm:choose name="Name31">
          <dgm:if name="Name32" func="var" arg="dir" op="equ" val="norm">
            <dgm:shape xmlns:r="http://schemas.openxmlformats.org/officeDocument/2006/relationships" type="pie" r:blip="">
              <dgm:adjLst>
                <dgm:adj idx="1" val="90"/>
                <dgm:adj idx="2" val="270"/>
              </dgm:adjLst>
            </dgm:shape>
          </dgm:if>
          <dgm:else name="Name33">
            <dgm:shape xmlns:r="http://schemas.openxmlformats.org/officeDocument/2006/relationships" type="pie" r:blip="">
              <dgm:adjLst>
                <dgm:adj idx="1" val="270"/>
                <dgm:adj idx="2" val="90"/>
              </dgm:adjLst>
            </dgm:shape>
          </dgm:else>
        </dgm:choose>
        <dgm:presOf/>
        <dgm:constrLst/>
        <dgm:ruleLst/>
      </dgm:layoutNode>
      <dgm:layoutNode name="rect3" styleLbl="alignAcc1">
        <dgm:alg type="sp"/>
        <dgm:shape xmlns:r="http://schemas.openxmlformats.org/officeDocument/2006/relationships" type="rect" r:blip="">
          <dgm:adjLst/>
        </dgm:shape>
        <dgm:presOf axis="self"/>
        <dgm:constrLst/>
        <dgm:ruleLst/>
      </dgm:layoutNode>
    </dgm:forEach>
    <dgm:forEach name="Name34" axis="ch" ptType="node" st="4" cnt="1">
      <dgm:layoutNode name="vertSpace4">
        <dgm:alg type="sp"/>
        <dgm:shape xmlns:r="http://schemas.openxmlformats.org/officeDocument/2006/relationships" type="rect" r:blip="" hideGeom="1">
          <dgm:adjLst/>
        </dgm:shape>
        <dgm:presOf/>
        <dgm:constrLst/>
        <dgm:ruleLst/>
      </dgm:layoutNode>
      <dgm:layoutNode name="circle4" styleLbl="node1">
        <dgm:alg type="sp"/>
        <dgm:choose name="Name35">
          <dgm:if name="Name36" func="var" arg="dir" op="equ" val="norm">
            <dgm:shape xmlns:r="http://schemas.openxmlformats.org/officeDocument/2006/relationships" type="pie" r:blip="">
              <dgm:adjLst>
                <dgm:adj idx="1" val="90"/>
                <dgm:adj idx="2" val="270"/>
              </dgm:adjLst>
            </dgm:shape>
          </dgm:if>
          <dgm:else name="Name37">
            <dgm:shape xmlns:r="http://schemas.openxmlformats.org/officeDocument/2006/relationships" type="pie" r:blip="">
              <dgm:adjLst>
                <dgm:adj idx="1" val="270"/>
                <dgm:adj idx="2" val="90"/>
              </dgm:adjLst>
            </dgm:shape>
          </dgm:else>
        </dgm:choose>
        <dgm:presOf/>
        <dgm:constrLst/>
        <dgm:ruleLst/>
      </dgm:layoutNode>
      <dgm:layoutNode name="rect4" styleLbl="alignAcc1">
        <dgm:alg type="sp"/>
        <dgm:shape xmlns:r="http://schemas.openxmlformats.org/officeDocument/2006/relationships" type="rect" r:blip="">
          <dgm:adjLst/>
        </dgm:shape>
        <dgm:presOf axis="self"/>
        <dgm:constrLst/>
        <dgm:ruleLst/>
      </dgm:layoutNode>
    </dgm:forEach>
    <dgm:forEach name="Name38" axis="ch" ptType="node" st="5" cnt="1">
      <dgm:layoutNode name="vertSpace5">
        <dgm:alg type="sp"/>
        <dgm:shape xmlns:r="http://schemas.openxmlformats.org/officeDocument/2006/relationships" type="rect" r:blip="" hideGeom="1">
          <dgm:adjLst/>
        </dgm:shape>
        <dgm:presOf/>
        <dgm:constrLst/>
        <dgm:ruleLst/>
      </dgm:layoutNode>
      <dgm:layoutNode name="circle5" styleLbl="node1">
        <dgm:alg type="sp"/>
        <dgm:choose name="Name39">
          <dgm:if name="Name40" func="var" arg="dir" op="equ" val="norm">
            <dgm:shape xmlns:r="http://schemas.openxmlformats.org/officeDocument/2006/relationships" type="pie" r:blip="">
              <dgm:adjLst>
                <dgm:adj idx="1" val="90"/>
                <dgm:adj idx="2" val="270"/>
              </dgm:adjLst>
            </dgm:shape>
          </dgm:if>
          <dgm:else name="Name41">
            <dgm:shape xmlns:r="http://schemas.openxmlformats.org/officeDocument/2006/relationships" type="pie" r:blip="">
              <dgm:adjLst>
                <dgm:adj idx="1" val="270"/>
                <dgm:adj idx="2" val="90"/>
              </dgm:adjLst>
            </dgm:shape>
          </dgm:else>
        </dgm:choose>
        <dgm:presOf/>
        <dgm:constrLst/>
        <dgm:ruleLst/>
      </dgm:layoutNode>
      <dgm:layoutNode name="rect5" styleLbl="alignAcc1">
        <dgm:alg type="sp"/>
        <dgm:shape xmlns:r="http://schemas.openxmlformats.org/officeDocument/2006/relationships" type="rect" r:blip="">
          <dgm:adjLst/>
        </dgm:shape>
        <dgm:presOf axis="self"/>
        <dgm:constrLst/>
        <dgm:ruleLst/>
      </dgm:layoutNode>
    </dgm:forEach>
    <dgm:forEach name="Name42" axis="ch" ptType="node" st="6" cnt="1">
      <dgm:layoutNode name="vertSpace6">
        <dgm:alg type="sp"/>
        <dgm:shape xmlns:r="http://schemas.openxmlformats.org/officeDocument/2006/relationships" type="rect" r:blip="" hideGeom="1">
          <dgm:adjLst/>
        </dgm:shape>
        <dgm:presOf/>
        <dgm:constrLst/>
        <dgm:ruleLst/>
      </dgm:layoutNode>
      <dgm:layoutNode name="circle6" styleLbl="node1">
        <dgm:alg type="sp"/>
        <dgm:choose name="Name43">
          <dgm:if name="Name44" func="var" arg="dir" op="equ" val="norm">
            <dgm:shape xmlns:r="http://schemas.openxmlformats.org/officeDocument/2006/relationships" type="pie" r:blip="">
              <dgm:adjLst>
                <dgm:adj idx="1" val="90"/>
                <dgm:adj idx="2" val="270"/>
              </dgm:adjLst>
            </dgm:shape>
          </dgm:if>
          <dgm:else name="Name45">
            <dgm:shape xmlns:r="http://schemas.openxmlformats.org/officeDocument/2006/relationships" type="pie" r:blip="">
              <dgm:adjLst>
                <dgm:adj idx="1" val="270"/>
                <dgm:adj idx="2" val="90"/>
              </dgm:adjLst>
            </dgm:shape>
          </dgm:else>
        </dgm:choose>
        <dgm:presOf/>
        <dgm:constrLst/>
        <dgm:ruleLst/>
      </dgm:layoutNode>
      <dgm:layoutNode name="rect6" styleLbl="alignAcc1">
        <dgm:alg type="sp"/>
        <dgm:shape xmlns:r="http://schemas.openxmlformats.org/officeDocument/2006/relationships" type="rect" r:blip="">
          <dgm:adjLst/>
        </dgm:shape>
        <dgm:presOf axis="self"/>
        <dgm:constrLst/>
        <dgm:ruleLst/>
      </dgm:layoutNode>
    </dgm:forEach>
    <dgm:forEach name="Name46" axis="ch" ptType="node" st="7" cnt="1">
      <dgm:layoutNode name="vertSpace7">
        <dgm:alg type="sp"/>
        <dgm:shape xmlns:r="http://schemas.openxmlformats.org/officeDocument/2006/relationships" type="rect" r:blip="" hideGeom="1">
          <dgm:adjLst/>
        </dgm:shape>
        <dgm:presOf/>
        <dgm:constrLst/>
        <dgm:ruleLst/>
      </dgm:layoutNode>
      <dgm:layoutNode name="circle7" styleLbl="node1">
        <dgm:alg type="sp"/>
        <dgm:choose name="Name47">
          <dgm:if name="Name48" func="var" arg="dir" op="equ" val="norm">
            <dgm:shape xmlns:r="http://schemas.openxmlformats.org/officeDocument/2006/relationships" type="pie" r:blip="">
              <dgm:adjLst>
                <dgm:adj idx="1" val="90"/>
                <dgm:adj idx="2" val="270"/>
              </dgm:adjLst>
            </dgm:shape>
          </dgm:if>
          <dgm:else name="Name49">
            <dgm:shape xmlns:r="http://schemas.openxmlformats.org/officeDocument/2006/relationships" type="pie" r:blip="">
              <dgm:adjLst>
                <dgm:adj idx="1" val="270"/>
                <dgm:adj idx="2" val="90"/>
              </dgm:adjLst>
            </dgm:shape>
          </dgm:else>
        </dgm:choose>
        <dgm:presOf/>
        <dgm:constrLst/>
        <dgm:ruleLst/>
      </dgm:layoutNode>
      <dgm:layoutNode name="rect7" styleLbl="alignAcc1">
        <dgm:alg type="sp"/>
        <dgm:shape xmlns:r="http://schemas.openxmlformats.org/officeDocument/2006/relationships" type="rect" r:blip="">
          <dgm:adjLst/>
        </dgm:shape>
        <dgm:presOf axis="self"/>
        <dgm:constrLst/>
        <dgm:ruleLst/>
      </dgm:layoutNode>
    </dgm:forEach>
    <dgm:forEach name="Name50" axis="ch" ptType="node" cnt="1">
      <dgm:choose name="Name51">
        <dgm:if name="Name52" axis="root des" ptType="all node" func="maxDepth" op="gte" val="2">
          <dgm:layoutNode name="rect1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3">
          <dgm:layoutNode name="rect1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4" axis="ch" ptType="node" st="2" cnt="1">
      <dgm:choose name="Name55">
        <dgm:if name="Name56" axis="root des" ptType="all node" func="maxDepth" op="gte" val="2">
          <dgm:layoutNode name="rect2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2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7">
          <dgm:layoutNode name="rect2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8" axis="ch" ptType="node" st="3" cnt="1">
      <dgm:choose name="Name59">
        <dgm:if name="Name60" axis="root des" ptType="all node" func="maxDepth" op="gte" val="2">
          <dgm:layoutNode name="rect3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3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1">
          <dgm:layoutNode name="rect3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2" axis="ch" ptType="node" st="4" cnt="1">
      <dgm:choose name="Name63">
        <dgm:if name="Name64" axis="root des" ptType="all node" func="maxDepth" op="gte" val="2">
          <dgm:layoutNode name="rect4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4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5">
          <dgm:layoutNode name="rect4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6" axis="ch" ptType="node" st="5" cnt="1">
      <dgm:choose name="Name67">
        <dgm:if name="Name68" axis="root des" ptType="all node" func="maxDepth" op="gte" val="2">
          <dgm:layoutNode name="rect5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5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9">
          <dgm:layoutNode name="rect5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0" axis="ch" ptType="node" st="6" cnt="1">
      <dgm:choose name="Name71">
        <dgm:if name="Name72" axis="root des" ptType="all node" func="maxDepth" op="gte" val="2">
          <dgm:layoutNode name="rect6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6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3">
          <dgm:layoutNode name="rect6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4" axis="ch" ptType="node" st="7" cnt="1">
      <dgm:choose name="Name75">
        <dgm:if name="Name76" axis="root des" ptType="all node" func="maxDepth" op="gte" val="2">
          <dgm:layoutNode name="rect7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7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7">
          <dgm:layoutNode name="rect7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target3">
  <dgm:title val=""/>
  <dgm:desc val=""/>
  <dgm:catLst>
    <dgm:cat type="relationship" pri="11000"/>
    <dgm:cat type="list" pri="22000"/>
    <dgm:cat type="convert"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tyleData>
  <dgm:clr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clrData>
  <dgm:layoutNode name="Name0">
    <dgm:varLst>
      <dgm:chMax val="7"/>
      <dgm:dir/>
      <dgm:animLvl val="lvl"/>
      <dgm:resizeHandles val="exact"/>
    </dgm:varLst>
    <dgm:alg type="composite"/>
    <dgm:shape xmlns:r="http://schemas.openxmlformats.org/officeDocument/2006/relationships" r:blip="">
      <dgm:adjLst/>
    </dgm:shape>
    <dgm:presOf/>
    <dgm:choose name="Name1">
      <dgm:if name="Name2" func="var" arg="dir" op="equ" val="norm">
        <dgm:choose name="Name3">
          <dgm:if name="Name4" axis="ch" ptType="node" func="cnt" op="equ" val="1">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rect1ParTx" refType="r" refFor="ch" refForName="space"/>
              <dgm:constr type="w" for="ch" forName="rect1ParTx" refType="w" refFor="ch" refForName="rect1" fact="0.5"/>
              <dgm:constr type="t" for="ch" forName="rect1ParTx" refType="t" refFor="ch" refForName="rect1"/>
              <dgm:constr type="b" for="ch" forName="rect1ParTx" refType="b" refFor="ch" refForName="rect1"/>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5" axis="ch" ptType="node" func="cnt" op="equ" val="2">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rect2ParTx" refType="r" refFor="ch" refForName="space"/>
              <dgm:constr type="w" for="ch" forName="rect2ParTx" refType="w" refFor="ch" refForName="rect2" fact="0.5"/>
              <dgm:constr type="t" for="ch" forName="rect2ParTx" refType="t" refFor="ch" refForName="rect2"/>
              <dgm:constr type="b" for="ch" forName="rect2ParTx" refType="b" refFor="ch" refForName="rect2"/>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b" refFor="ch" refForName="rect2"/>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6" axis="ch" ptType="node" func="cnt" op="equ" val="3">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rect3ParTx" refType="r" refFor="ch" refForName="space"/>
              <dgm:constr type="w" for="ch" forName="rect3ParTx" refType="w" refFor="ch" refForName="rect3" fact="0.5"/>
              <dgm:constr type="t" for="ch" forName="rect3ParTx" refType="t" refFor="ch" refForName="rect3"/>
              <dgm:constr type="b" for="ch" forName="rect3ParTx" refType="b" refFor="ch" refForName="rect3"/>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b" refFor="ch" refForName="rect3"/>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7" axis="ch" ptType="node" func="cnt" op="equ" val="4">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rect4ParTx" refType="r" refFor="ch" refForName="space"/>
              <dgm:constr type="w" for="ch" forName="rect4ParTx" refType="w" refFor="ch" refForName="rect4" fact="0.5"/>
              <dgm:constr type="t" for="ch" forName="rect4ParTx" refType="t" refFor="ch" refForName="rect4"/>
              <dgm:constr type="b" for="ch" forName="rect4ParTx" refType="b" refFor="ch" refForName="rect4"/>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b" refFor="ch" refForName="rect4"/>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8" axis="ch" ptType="node" func="cnt" op="equ" val="5">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rect5ParTx" refType="r" refFor="ch" refForName="space"/>
              <dgm:constr type="w" for="ch" forName="rect5ParTx" refType="w" refFor="ch" refForName="rect5" fact="0.5"/>
              <dgm:constr type="t" for="ch" forName="rect5ParTx" refType="t" refFor="ch" refForName="rect5"/>
              <dgm:constr type="b" for="ch" forName="rect5ParTx" refType="b" refFor="ch" refForName="rect5"/>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b" refFor="ch" refForName="rect5"/>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9" axis="ch" ptType="node" func="cnt" op="equ" val="6">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rect6ParTx" refType="r" refFor="ch" refForName="space"/>
              <dgm:constr type="w" for="ch" forName="rect6ParTx" refType="w" refFor="ch" refForName="rect6" fact="0.5"/>
              <dgm:constr type="t" for="ch" forName="rect6ParTx" refType="t" refFor="ch" refForName="rect6"/>
              <dgm:constr type="b" for="ch" forName="rect6ParTx" refType="b" refFor="ch" refForName="rect6"/>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b" refFor="ch" refForName="rect6"/>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10" axis="ch" ptType="node" func="cnt" op="gte" val="7">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l"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l" for="ch" forName="rect7" refType="r" refFor="ch" refForName="space"/>
              <dgm:constr type="r" for="ch" forName="rect7" refType="w"/>
              <dgm:constr type="h" for="ch" forName="rect7" refType="h" refFor="ch" refForName="circle7"/>
              <dgm:constr type="hOff" for="ch" forName="rect7" refType="hOff" refFor="ch" refForName="circle7"/>
              <dgm:constr type="b" for="ch" forName="rect7" refType="b" refFor="ch" refForName="circle7"/>
              <dgm:constr type="l" for="ch" forName="rect7ParTx" refType="r" refFor="ch" refForName="space"/>
              <dgm:constr type="w" for="ch" forName="rect7ParTx" refType="w" refFor="ch" refForName="rect7" fact="0.5"/>
              <dgm:constr type="t" for="ch" forName="rect7ParTx" refType="t" refFor="ch" refForName="rect7"/>
              <dgm:constr type="b" for="ch" forName="rect7ParTx" refType="b" refFor="ch" refForName="rect7"/>
              <dgm:constr type="l" for="ch" forName="rect7ChTx" refType="r" refFor="ch" refForName="rect7ParTx"/>
              <dgm:constr type="w" for="ch" forName="rect7ChTx" refType="w" refFor="ch" refForName="rect7ParTx"/>
              <dgm:constr type="t" for="ch" forName="rect7ChTx" refType="t" refFor="ch" refForName="rect7ParTx"/>
              <dgm:constr type="b" for="ch" forName="rect7ChTx" refType="b" refFor="ch" refForName="rect7ParTx"/>
              <dgm:constr type="l" for="ch" forName="rect7ParTxNoCh" refType="r" refFor="ch" refForName="space"/>
              <dgm:constr type="w" for="ch" forName="rect7ParTxNoCh" refType="w" refFor="ch" refForName="rect7"/>
              <dgm:constr type="t" for="ch" forName="rect7ParTxNoCh" refType="t" refFor="ch" refForName="rect7"/>
              <dgm:constr type="b" for="ch" forName="rect7ParTxNoCh" refType="b" refFor="ch" refForName="rect7"/>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l" for="ch" forName="rect6ParTx" refType="r" refFor="ch" refForName="space"/>
              <dgm:constr type="w" for="ch" forName="rect6ParTx" refType="w" refFor="ch" refForName="rect6" fact="0.5"/>
              <dgm:constr type="t" for="ch" forName="rect6ParTx" refType="t" refFor="ch" refForName="rect6"/>
              <dgm:constr type="b" for="ch" forName="rect6ParTx" refType="t" refFor="ch" refForName="rect7"/>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11">
            <dgm:constrLst/>
          </dgm:else>
        </dgm:choose>
      </dgm:if>
      <dgm:else name="Name12">
        <dgm:choose name="Name13">
          <dgm:if name="Name14" axis="ch" ptType="node" func="cnt" op="equ" val="1">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r" for="ch" forName="rect1ParTx" refType="l" refFor="ch" refForName="space"/>
              <dgm:constr type="w" for="ch" forName="rect1ParTx" refType="w" refFor="ch" refForName="rect1" fact="0.5"/>
              <dgm:constr type="t" for="ch" forName="rect1ParTx" refType="t" refFor="ch" refForName="rect1"/>
              <dgm:constr type="b" for="ch" forName="rect1ParTx" refType="b" refFor="ch" refForName="rect1"/>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15" axis="ch" ptType="node" func="cnt" op="equ" val="2">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r" for="ch" forName="rect2ParTx" refType="l" refFor="ch" refForName="space"/>
              <dgm:constr type="w" for="ch" forName="rect2ParTx" refType="w" refFor="ch" refForName="rect2" fact="0.5"/>
              <dgm:constr type="t" for="ch" forName="rect2ParTx" refType="t" refFor="ch" refForName="rect2"/>
              <dgm:constr type="b" for="ch" forName="rect2ParTx" refType="b" refFor="ch" refForName="rect2"/>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b" refFor="ch" refForName="rect2"/>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16" axis="ch" ptType="node" func="cnt" op="equ" val="3">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r" for="ch" forName="rect3ParTx" refType="l" refFor="ch" refForName="space"/>
              <dgm:constr type="w" for="ch" forName="rect3ParTx" refType="w" refFor="ch" refForName="rect3" fact="0.5"/>
              <dgm:constr type="t" for="ch" forName="rect3ParTx" refType="t" refFor="ch" refForName="rect3"/>
              <dgm:constr type="b" for="ch" forName="rect3ParTx" refType="b" refFor="ch" refForName="rect3"/>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b" refFor="ch" refForName="rect3"/>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17" axis="ch" ptType="node" func="cnt" op="equ" val="4">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r" for="ch" forName="rect4ParTx" refType="l" refFor="ch" refForName="space"/>
              <dgm:constr type="w" for="ch" forName="rect4ParTx" refType="w" refFor="ch" refForName="rect4" fact="0.5"/>
              <dgm:constr type="t" for="ch" forName="rect4ParTx" refType="t" refFor="ch" refForName="rect4"/>
              <dgm:constr type="b" for="ch" forName="rect4ParTx" refType="b" refFor="ch" refForName="rect4"/>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b" refFor="ch" refForName="rect4"/>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18" axis="ch" ptType="node" func="cnt" op="equ" val="5">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r" for="ch" forName="rect5ParTx" refType="l" refFor="ch" refForName="space"/>
              <dgm:constr type="w" for="ch" forName="rect5ParTx" refType="w" refFor="ch" refForName="rect5" fact="0.5"/>
              <dgm:constr type="t" for="ch" forName="rect5ParTx" refType="t" refFor="ch" refForName="rect5"/>
              <dgm:constr type="b" for="ch" forName="rect5ParTx" refType="b" refFor="ch" refForName="rect5"/>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b" refFor="ch" refForName="rect5"/>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19" axis="ch" ptType="node" func="cnt" op="equ" val="6">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r" for="ch" forName="rect6ParTx" refType="l" refFor="ch" refForName="space"/>
              <dgm:constr type="w" for="ch" forName="rect6ParTx" refType="w" refFor="ch" refForName="rect6" fact="0.5"/>
              <dgm:constr type="t" for="ch" forName="rect6ParTx" refType="t" refFor="ch" refForName="rect6"/>
              <dgm:constr type="b" for="ch" forName="rect6ParTx" refType="b" refFor="ch" refForName="rect6"/>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b" refFor="ch" refForName="rect6"/>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20" axis="ch" ptType="node" func="cnt" op="gte" val="7">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r"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r" for="ch" forName="rect7" refType="l" refFor="ch" refForName="space"/>
              <dgm:constr type="l" for="ch" forName="rect7"/>
              <dgm:constr type="h" for="ch" forName="rect7" refType="h" refFor="ch" refForName="circle7"/>
              <dgm:constr type="hOff" for="ch" forName="rect7" refType="hOff" refFor="ch" refForName="circle7"/>
              <dgm:constr type="b" for="ch" forName="rect7" refType="b" refFor="ch" refForName="circle7"/>
              <dgm:constr type="r" for="ch" forName="rect7ParTx" refType="l" refFor="ch" refForName="space"/>
              <dgm:constr type="w" for="ch" forName="rect7ParTx" refType="w" refFor="ch" refForName="rect7" fact="0.5"/>
              <dgm:constr type="t" for="ch" forName="rect7ParTx" refType="t" refFor="ch" refForName="rect7"/>
              <dgm:constr type="b" for="ch" forName="rect7ParTx" refType="b" refFor="ch" refForName="rect7"/>
              <dgm:constr type="r" for="ch" forName="rect7ChTx" refType="l" refFor="ch" refForName="rect7ParTx"/>
              <dgm:constr type="w" for="ch" forName="rect7ChTx" refType="w" refFor="ch" refForName="rect7ParTx"/>
              <dgm:constr type="t" for="ch" forName="rect7ChTx" refType="t" refFor="ch" refForName="rect7ParTx"/>
              <dgm:constr type="b" for="ch" forName="rect7ChTx" refType="b" refFor="ch" refForName="rect7ParTx"/>
              <dgm:constr type="r" for="ch" forName="rect7ParTxNoCh" refType="l" refFor="ch" refForName="space"/>
              <dgm:constr type="w" for="ch" forName="rect7ParTxNoCh" refType="w" refFor="ch" refForName="rect7"/>
              <dgm:constr type="t" for="ch" forName="rect7ParTxNoCh" refType="t" refFor="ch" refForName="rect7"/>
              <dgm:constr type="b" for="ch" forName="rect7ParTxNoCh" refType="b" refFor="ch" refForName="rect7"/>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r" for="ch" forName="rect6ParTx" refType="l" refFor="ch" refForName="space"/>
              <dgm:constr type="w" for="ch" forName="rect6ParTx" refType="w" refFor="ch" refForName="rect6" fact="0.5"/>
              <dgm:constr type="t" for="ch" forName="rect6ParTx" refType="t" refFor="ch" refForName="rect6"/>
              <dgm:constr type="b" for="ch" forName="rect6ParTx" refType="t" refFor="ch" refForName="rect7"/>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21">
            <dgm:constrLst/>
          </dgm:else>
        </dgm:choose>
      </dgm:else>
    </dgm:choose>
    <dgm:ruleLst/>
    <dgm:forEach name="Name22" axis="ch" ptType="node" cnt="1">
      <dgm:layoutNode name="circle1" styleLbl="node1">
        <dgm:alg type="sp"/>
        <dgm:choose name="Name23">
          <dgm:if name="Name24" func="var" arg="dir" op="equ" val="norm">
            <dgm:shape xmlns:r="http://schemas.openxmlformats.org/officeDocument/2006/relationships" type="pie" r:blip="">
              <dgm:adjLst>
                <dgm:adj idx="1" val="90"/>
                <dgm:adj idx="2" val="270"/>
              </dgm:adjLst>
            </dgm:shape>
          </dgm:if>
          <dgm:else name="Name25">
            <dgm:shape xmlns:r="http://schemas.openxmlformats.org/officeDocument/2006/relationships" type="pie" r:blip="">
              <dgm:adjLst>
                <dgm:adj idx="1" val="270"/>
                <dgm:adj idx="2" val="90"/>
              </dgm:adjLst>
            </dgm:shape>
          </dgm:else>
        </dgm:choose>
        <dgm:presOf/>
        <dgm:constrLst/>
        <dgm:ruleLst/>
      </dgm:layoutNode>
      <dgm:layoutNode name="space">
        <dgm:alg type="sp"/>
        <dgm:shape xmlns:r="http://schemas.openxmlformats.org/officeDocument/2006/relationships" r:blip="">
          <dgm:adjLst/>
        </dgm:shape>
        <dgm:presOf/>
        <dgm:constrLst/>
        <dgm:ruleLst/>
      </dgm:layoutNode>
      <dgm:layoutNode name="rect1" styleLbl="alignAcc1">
        <dgm:alg type="sp"/>
        <dgm:shape xmlns:r="http://schemas.openxmlformats.org/officeDocument/2006/relationships" type="rect" r:blip="">
          <dgm:adjLst/>
        </dgm:shape>
        <dgm:presOf axis="self"/>
        <dgm:constrLst/>
        <dgm:ruleLst/>
      </dgm:layoutNode>
    </dgm:forEach>
    <dgm:forEach name="Name26" axis="ch" ptType="node" st="2" cnt="1">
      <dgm:layoutNode name="vertSpace2">
        <dgm:alg type="sp"/>
        <dgm:shape xmlns:r="http://schemas.openxmlformats.org/officeDocument/2006/relationships" type="rect" r:blip="" hideGeom="1">
          <dgm:adjLst/>
        </dgm:shape>
        <dgm:presOf/>
        <dgm:constrLst/>
        <dgm:ruleLst/>
      </dgm:layoutNode>
      <dgm:layoutNode name="circle2" styleLbl="node1">
        <dgm:alg type="sp"/>
        <dgm:choose name="Name27">
          <dgm:if name="Name28" func="var" arg="dir" op="equ" val="norm">
            <dgm:shape xmlns:r="http://schemas.openxmlformats.org/officeDocument/2006/relationships" type="pie" r:blip="">
              <dgm:adjLst>
                <dgm:adj idx="1" val="90"/>
                <dgm:adj idx="2" val="270"/>
              </dgm:adjLst>
            </dgm:shape>
          </dgm:if>
          <dgm:else name="Name29">
            <dgm:shape xmlns:r="http://schemas.openxmlformats.org/officeDocument/2006/relationships" type="pie" r:blip="">
              <dgm:adjLst>
                <dgm:adj idx="1" val="270"/>
                <dgm:adj idx="2" val="90"/>
              </dgm:adjLst>
            </dgm:shape>
          </dgm:else>
        </dgm:choose>
        <dgm:presOf/>
        <dgm:constrLst/>
        <dgm:ruleLst/>
      </dgm:layoutNode>
      <dgm:layoutNode name="rect2" styleLbl="alignAcc1">
        <dgm:alg type="sp"/>
        <dgm:shape xmlns:r="http://schemas.openxmlformats.org/officeDocument/2006/relationships" type="rect" r:blip="">
          <dgm:adjLst/>
        </dgm:shape>
        <dgm:presOf axis="self"/>
        <dgm:constrLst/>
        <dgm:ruleLst/>
      </dgm:layoutNode>
    </dgm:forEach>
    <dgm:forEach name="Name30" axis="ch" ptType="node" st="3" cnt="1">
      <dgm:layoutNode name="vertSpace3">
        <dgm:alg type="sp"/>
        <dgm:shape xmlns:r="http://schemas.openxmlformats.org/officeDocument/2006/relationships" type="rect" r:blip="" hideGeom="1">
          <dgm:adjLst/>
        </dgm:shape>
        <dgm:presOf/>
        <dgm:constrLst/>
        <dgm:ruleLst/>
      </dgm:layoutNode>
      <dgm:layoutNode name="circle3" styleLbl="node1">
        <dgm:alg type="sp"/>
        <dgm:choose name="Name31">
          <dgm:if name="Name32" func="var" arg="dir" op="equ" val="norm">
            <dgm:shape xmlns:r="http://schemas.openxmlformats.org/officeDocument/2006/relationships" type="pie" r:blip="">
              <dgm:adjLst>
                <dgm:adj idx="1" val="90"/>
                <dgm:adj idx="2" val="270"/>
              </dgm:adjLst>
            </dgm:shape>
          </dgm:if>
          <dgm:else name="Name33">
            <dgm:shape xmlns:r="http://schemas.openxmlformats.org/officeDocument/2006/relationships" type="pie" r:blip="">
              <dgm:adjLst>
                <dgm:adj idx="1" val="270"/>
                <dgm:adj idx="2" val="90"/>
              </dgm:adjLst>
            </dgm:shape>
          </dgm:else>
        </dgm:choose>
        <dgm:presOf/>
        <dgm:constrLst/>
        <dgm:ruleLst/>
      </dgm:layoutNode>
      <dgm:layoutNode name="rect3" styleLbl="alignAcc1">
        <dgm:alg type="sp"/>
        <dgm:shape xmlns:r="http://schemas.openxmlformats.org/officeDocument/2006/relationships" type="rect" r:blip="">
          <dgm:adjLst/>
        </dgm:shape>
        <dgm:presOf axis="self"/>
        <dgm:constrLst/>
        <dgm:ruleLst/>
      </dgm:layoutNode>
    </dgm:forEach>
    <dgm:forEach name="Name34" axis="ch" ptType="node" st="4" cnt="1">
      <dgm:layoutNode name="vertSpace4">
        <dgm:alg type="sp"/>
        <dgm:shape xmlns:r="http://schemas.openxmlformats.org/officeDocument/2006/relationships" type="rect" r:blip="" hideGeom="1">
          <dgm:adjLst/>
        </dgm:shape>
        <dgm:presOf/>
        <dgm:constrLst/>
        <dgm:ruleLst/>
      </dgm:layoutNode>
      <dgm:layoutNode name="circle4" styleLbl="node1">
        <dgm:alg type="sp"/>
        <dgm:choose name="Name35">
          <dgm:if name="Name36" func="var" arg="dir" op="equ" val="norm">
            <dgm:shape xmlns:r="http://schemas.openxmlformats.org/officeDocument/2006/relationships" type="pie" r:blip="">
              <dgm:adjLst>
                <dgm:adj idx="1" val="90"/>
                <dgm:adj idx="2" val="270"/>
              </dgm:adjLst>
            </dgm:shape>
          </dgm:if>
          <dgm:else name="Name37">
            <dgm:shape xmlns:r="http://schemas.openxmlformats.org/officeDocument/2006/relationships" type="pie" r:blip="">
              <dgm:adjLst>
                <dgm:adj idx="1" val="270"/>
                <dgm:adj idx="2" val="90"/>
              </dgm:adjLst>
            </dgm:shape>
          </dgm:else>
        </dgm:choose>
        <dgm:presOf/>
        <dgm:constrLst/>
        <dgm:ruleLst/>
      </dgm:layoutNode>
      <dgm:layoutNode name="rect4" styleLbl="alignAcc1">
        <dgm:alg type="sp"/>
        <dgm:shape xmlns:r="http://schemas.openxmlformats.org/officeDocument/2006/relationships" type="rect" r:blip="">
          <dgm:adjLst/>
        </dgm:shape>
        <dgm:presOf axis="self"/>
        <dgm:constrLst/>
        <dgm:ruleLst/>
      </dgm:layoutNode>
    </dgm:forEach>
    <dgm:forEach name="Name38" axis="ch" ptType="node" st="5" cnt="1">
      <dgm:layoutNode name="vertSpace5">
        <dgm:alg type="sp"/>
        <dgm:shape xmlns:r="http://schemas.openxmlformats.org/officeDocument/2006/relationships" type="rect" r:blip="" hideGeom="1">
          <dgm:adjLst/>
        </dgm:shape>
        <dgm:presOf/>
        <dgm:constrLst/>
        <dgm:ruleLst/>
      </dgm:layoutNode>
      <dgm:layoutNode name="circle5" styleLbl="node1">
        <dgm:alg type="sp"/>
        <dgm:choose name="Name39">
          <dgm:if name="Name40" func="var" arg="dir" op="equ" val="norm">
            <dgm:shape xmlns:r="http://schemas.openxmlformats.org/officeDocument/2006/relationships" type="pie" r:blip="">
              <dgm:adjLst>
                <dgm:adj idx="1" val="90"/>
                <dgm:adj idx="2" val="270"/>
              </dgm:adjLst>
            </dgm:shape>
          </dgm:if>
          <dgm:else name="Name41">
            <dgm:shape xmlns:r="http://schemas.openxmlformats.org/officeDocument/2006/relationships" type="pie" r:blip="">
              <dgm:adjLst>
                <dgm:adj idx="1" val="270"/>
                <dgm:adj idx="2" val="90"/>
              </dgm:adjLst>
            </dgm:shape>
          </dgm:else>
        </dgm:choose>
        <dgm:presOf/>
        <dgm:constrLst/>
        <dgm:ruleLst/>
      </dgm:layoutNode>
      <dgm:layoutNode name="rect5" styleLbl="alignAcc1">
        <dgm:alg type="sp"/>
        <dgm:shape xmlns:r="http://schemas.openxmlformats.org/officeDocument/2006/relationships" type="rect" r:blip="">
          <dgm:adjLst/>
        </dgm:shape>
        <dgm:presOf axis="self"/>
        <dgm:constrLst/>
        <dgm:ruleLst/>
      </dgm:layoutNode>
    </dgm:forEach>
    <dgm:forEach name="Name42" axis="ch" ptType="node" st="6" cnt="1">
      <dgm:layoutNode name="vertSpace6">
        <dgm:alg type="sp"/>
        <dgm:shape xmlns:r="http://schemas.openxmlformats.org/officeDocument/2006/relationships" type="rect" r:blip="" hideGeom="1">
          <dgm:adjLst/>
        </dgm:shape>
        <dgm:presOf/>
        <dgm:constrLst/>
        <dgm:ruleLst/>
      </dgm:layoutNode>
      <dgm:layoutNode name="circle6" styleLbl="node1">
        <dgm:alg type="sp"/>
        <dgm:choose name="Name43">
          <dgm:if name="Name44" func="var" arg="dir" op="equ" val="norm">
            <dgm:shape xmlns:r="http://schemas.openxmlformats.org/officeDocument/2006/relationships" type="pie" r:blip="">
              <dgm:adjLst>
                <dgm:adj idx="1" val="90"/>
                <dgm:adj idx="2" val="270"/>
              </dgm:adjLst>
            </dgm:shape>
          </dgm:if>
          <dgm:else name="Name45">
            <dgm:shape xmlns:r="http://schemas.openxmlformats.org/officeDocument/2006/relationships" type="pie" r:blip="">
              <dgm:adjLst>
                <dgm:adj idx="1" val="270"/>
                <dgm:adj idx="2" val="90"/>
              </dgm:adjLst>
            </dgm:shape>
          </dgm:else>
        </dgm:choose>
        <dgm:presOf/>
        <dgm:constrLst/>
        <dgm:ruleLst/>
      </dgm:layoutNode>
      <dgm:layoutNode name="rect6" styleLbl="alignAcc1">
        <dgm:alg type="sp"/>
        <dgm:shape xmlns:r="http://schemas.openxmlformats.org/officeDocument/2006/relationships" type="rect" r:blip="">
          <dgm:adjLst/>
        </dgm:shape>
        <dgm:presOf axis="self"/>
        <dgm:constrLst/>
        <dgm:ruleLst/>
      </dgm:layoutNode>
    </dgm:forEach>
    <dgm:forEach name="Name46" axis="ch" ptType="node" st="7" cnt="1">
      <dgm:layoutNode name="vertSpace7">
        <dgm:alg type="sp"/>
        <dgm:shape xmlns:r="http://schemas.openxmlformats.org/officeDocument/2006/relationships" type="rect" r:blip="" hideGeom="1">
          <dgm:adjLst/>
        </dgm:shape>
        <dgm:presOf/>
        <dgm:constrLst/>
        <dgm:ruleLst/>
      </dgm:layoutNode>
      <dgm:layoutNode name="circle7" styleLbl="node1">
        <dgm:alg type="sp"/>
        <dgm:choose name="Name47">
          <dgm:if name="Name48" func="var" arg="dir" op="equ" val="norm">
            <dgm:shape xmlns:r="http://schemas.openxmlformats.org/officeDocument/2006/relationships" type="pie" r:blip="">
              <dgm:adjLst>
                <dgm:adj idx="1" val="90"/>
                <dgm:adj idx="2" val="270"/>
              </dgm:adjLst>
            </dgm:shape>
          </dgm:if>
          <dgm:else name="Name49">
            <dgm:shape xmlns:r="http://schemas.openxmlformats.org/officeDocument/2006/relationships" type="pie" r:blip="">
              <dgm:adjLst>
                <dgm:adj idx="1" val="270"/>
                <dgm:adj idx="2" val="90"/>
              </dgm:adjLst>
            </dgm:shape>
          </dgm:else>
        </dgm:choose>
        <dgm:presOf/>
        <dgm:constrLst/>
        <dgm:ruleLst/>
      </dgm:layoutNode>
      <dgm:layoutNode name="rect7" styleLbl="alignAcc1">
        <dgm:alg type="sp"/>
        <dgm:shape xmlns:r="http://schemas.openxmlformats.org/officeDocument/2006/relationships" type="rect" r:blip="">
          <dgm:adjLst/>
        </dgm:shape>
        <dgm:presOf axis="self"/>
        <dgm:constrLst/>
        <dgm:ruleLst/>
      </dgm:layoutNode>
    </dgm:forEach>
    <dgm:forEach name="Name50" axis="ch" ptType="node" cnt="1">
      <dgm:choose name="Name51">
        <dgm:if name="Name52" axis="root des" ptType="all node" func="maxDepth" op="gte" val="2">
          <dgm:layoutNode name="rect1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3">
          <dgm:layoutNode name="rect1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4" axis="ch" ptType="node" st="2" cnt="1">
      <dgm:choose name="Name55">
        <dgm:if name="Name56" axis="root des" ptType="all node" func="maxDepth" op="gte" val="2">
          <dgm:layoutNode name="rect2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2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7">
          <dgm:layoutNode name="rect2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8" axis="ch" ptType="node" st="3" cnt="1">
      <dgm:choose name="Name59">
        <dgm:if name="Name60" axis="root des" ptType="all node" func="maxDepth" op="gte" val="2">
          <dgm:layoutNode name="rect3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3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1">
          <dgm:layoutNode name="rect3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2" axis="ch" ptType="node" st="4" cnt="1">
      <dgm:choose name="Name63">
        <dgm:if name="Name64" axis="root des" ptType="all node" func="maxDepth" op="gte" val="2">
          <dgm:layoutNode name="rect4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4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5">
          <dgm:layoutNode name="rect4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6" axis="ch" ptType="node" st="5" cnt="1">
      <dgm:choose name="Name67">
        <dgm:if name="Name68" axis="root des" ptType="all node" func="maxDepth" op="gte" val="2">
          <dgm:layoutNode name="rect5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5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9">
          <dgm:layoutNode name="rect5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0" axis="ch" ptType="node" st="6" cnt="1">
      <dgm:choose name="Name71">
        <dgm:if name="Name72" axis="root des" ptType="all node" func="maxDepth" op="gte" val="2">
          <dgm:layoutNode name="rect6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6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3">
          <dgm:layoutNode name="rect6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4" axis="ch" ptType="node" st="7" cnt="1">
      <dgm:choose name="Name75">
        <dgm:if name="Name76" axis="root des" ptType="all node" func="maxDepth" op="gte" val="2">
          <dgm:layoutNode name="rect7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7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7">
          <dgm:layoutNode name="rect7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478373-EB31-4867-8CF0-FA31364748A5}" type="datetimeFigureOut">
              <a:rPr lang="en-GB" smtClean="0"/>
              <a:t>15/06/2023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14DF365-F842-4E76-AC24-5BC5382A0823}" type="slidenum">
              <a:rPr lang="en-GB" smtClean="0"/>
              <a:t>‹#›</a:t>
            </a:fld>
            <a:endParaRPr lang="en-GB"/>
          </a:p>
        </p:txBody>
      </p:sp>
    </p:spTree>
    <p:extLst>
      <p:ext uri="{BB962C8B-B14F-4D97-AF65-F5344CB8AC3E}">
        <p14:creationId xmlns:p14="http://schemas.microsoft.com/office/powerpoint/2010/main" val="41828126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E4AD2-5DFB-40B9-9046-538F457C2D4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9189AB4D-C9BD-4804-BAD4-30ABC21BBF4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7" name="Date Placeholder 6">
            <a:extLst>
              <a:ext uri="{FF2B5EF4-FFF2-40B4-BE49-F238E27FC236}">
                <a16:creationId xmlns:a16="http://schemas.microsoft.com/office/drawing/2014/main" id="{D0C667B5-0EA0-5B7D-5AEE-75464B75E8F0}"/>
              </a:ext>
            </a:extLst>
          </p:cNvPr>
          <p:cNvSpPr>
            <a:spLocks noGrp="1"/>
          </p:cNvSpPr>
          <p:nvPr>
            <p:ph type="dt" sz="half" idx="10"/>
          </p:nvPr>
        </p:nvSpPr>
        <p:spPr/>
        <p:txBody>
          <a:bodyPr/>
          <a:lstStyle/>
          <a:p>
            <a:fld id="{E85DF616-B21E-4EF6-A6A5-95E2FB3EB1A1}" type="datetimeFigureOut">
              <a:rPr lang="en-GB" smtClean="0"/>
              <a:t>15/06/2023</a:t>
            </a:fld>
            <a:endParaRPr lang="en-GB"/>
          </a:p>
        </p:txBody>
      </p:sp>
      <p:sp>
        <p:nvSpPr>
          <p:cNvPr id="8" name="Footer Placeholder 7">
            <a:extLst>
              <a:ext uri="{FF2B5EF4-FFF2-40B4-BE49-F238E27FC236}">
                <a16:creationId xmlns:a16="http://schemas.microsoft.com/office/drawing/2014/main" id="{E338AF35-AF85-FAE0-DA12-DCCA36BE7E4C}"/>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814E54A8-13DD-C9EE-C130-6ACE32C2002B}"/>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9766071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B0483-1596-4673-8A29-254D3DC88A58}"/>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F78DE429-CA08-4265-9A4D-51FDC7FA54E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EE484A7-7EB0-4711-BB58-4DD3DBAC7D8E}"/>
              </a:ext>
            </a:extLst>
          </p:cNvPr>
          <p:cNvSpPr>
            <a:spLocks noGrp="1"/>
          </p:cNvSpPr>
          <p:nvPr>
            <p:ph type="dt" sz="half" idx="10"/>
          </p:nvPr>
        </p:nvSpPr>
        <p:spPr/>
        <p:txBody>
          <a:bodyPr/>
          <a:lstStyle/>
          <a:p>
            <a:fld id="{E85DF616-B21E-4EF6-A6A5-95E2FB3EB1A1}" type="datetimeFigureOut">
              <a:rPr lang="en-GB" smtClean="0"/>
              <a:t>15/06/2023</a:t>
            </a:fld>
            <a:endParaRPr lang="en-GB"/>
          </a:p>
        </p:txBody>
      </p:sp>
      <p:sp>
        <p:nvSpPr>
          <p:cNvPr id="5" name="Footer Placeholder 4">
            <a:extLst>
              <a:ext uri="{FF2B5EF4-FFF2-40B4-BE49-F238E27FC236}">
                <a16:creationId xmlns:a16="http://schemas.microsoft.com/office/drawing/2014/main" id="{E2541F78-0B35-41BE-A0A9-4586BE477DA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5D6E482-F592-48F9-83BC-62EB3DB573C7}"/>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36159465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5361B4E-3627-4AD6-AD20-F32FAFBDA41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0048BF35-5935-4E82-A1F8-08337A4DA33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FFBD791-DE7C-49E1-A341-84D81473B5FD}"/>
              </a:ext>
            </a:extLst>
          </p:cNvPr>
          <p:cNvSpPr>
            <a:spLocks noGrp="1"/>
          </p:cNvSpPr>
          <p:nvPr>
            <p:ph type="dt" sz="half" idx="10"/>
          </p:nvPr>
        </p:nvSpPr>
        <p:spPr/>
        <p:txBody>
          <a:bodyPr/>
          <a:lstStyle/>
          <a:p>
            <a:fld id="{E85DF616-B21E-4EF6-A6A5-95E2FB3EB1A1}" type="datetimeFigureOut">
              <a:rPr lang="en-GB" smtClean="0"/>
              <a:t>15/06/2023</a:t>
            </a:fld>
            <a:endParaRPr lang="en-GB"/>
          </a:p>
        </p:txBody>
      </p:sp>
      <p:sp>
        <p:nvSpPr>
          <p:cNvPr id="5" name="Footer Placeholder 4">
            <a:extLst>
              <a:ext uri="{FF2B5EF4-FFF2-40B4-BE49-F238E27FC236}">
                <a16:creationId xmlns:a16="http://schemas.microsoft.com/office/drawing/2014/main" id="{69FD9CCE-A99B-4CBA-91FF-4D46A3F5C0E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63CAD09-2925-4932-B93A-FF27DE64CA89}"/>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22005979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C9B31A-FA50-4DA2-9315-474283DEB0F0}"/>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B9F3FCD2-8B77-4AF4-8080-624AD9E7F85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311587F-CECC-48E1-9033-F49992081389}"/>
              </a:ext>
            </a:extLst>
          </p:cNvPr>
          <p:cNvSpPr>
            <a:spLocks noGrp="1"/>
          </p:cNvSpPr>
          <p:nvPr>
            <p:ph type="dt" sz="half" idx="10"/>
          </p:nvPr>
        </p:nvSpPr>
        <p:spPr/>
        <p:txBody>
          <a:bodyPr/>
          <a:lstStyle/>
          <a:p>
            <a:fld id="{E85DF616-B21E-4EF6-A6A5-95E2FB3EB1A1}" type="datetimeFigureOut">
              <a:rPr lang="en-GB" smtClean="0"/>
              <a:t>15/06/2023</a:t>
            </a:fld>
            <a:endParaRPr lang="en-GB"/>
          </a:p>
        </p:txBody>
      </p:sp>
      <p:sp>
        <p:nvSpPr>
          <p:cNvPr id="5" name="Footer Placeholder 4">
            <a:extLst>
              <a:ext uri="{FF2B5EF4-FFF2-40B4-BE49-F238E27FC236}">
                <a16:creationId xmlns:a16="http://schemas.microsoft.com/office/drawing/2014/main" id="{5ADBEDBB-8F3E-4349-BF02-8BA4BFA4A1B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2049832-CE42-4D03-89CE-BF86C2288335}"/>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8170410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B741B7-69A0-4F98-A4F1-934086E8E6D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76C4F2BF-824A-433E-A1B8-AA04DCB3EA9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0003A02-257B-42F0-BF28-1777F5C487A2}"/>
              </a:ext>
            </a:extLst>
          </p:cNvPr>
          <p:cNvSpPr>
            <a:spLocks noGrp="1"/>
          </p:cNvSpPr>
          <p:nvPr>
            <p:ph type="dt" sz="half" idx="10"/>
          </p:nvPr>
        </p:nvSpPr>
        <p:spPr/>
        <p:txBody>
          <a:bodyPr/>
          <a:lstStyle/>
          <a:p>
            <a:fld id="{E85DF616-B21E-4EF6-A6A5-95E2FB3EB1A1}" type="datetimeFigureOut">
              <a:rPr lang="en-GB" smtClean="0"/>
              <a:t>15/06/2023</a:t>
            </a:fld>
            <a:endParaRPr lang="en-GB"/>
          </a:p>
        </p:txBody>
      </p:sp>
      <p:sp>
        <p:nvSpPr>
          <p:cNvPr id="5" name="Footer Placeholder 4">
            <a:extLst>
              <a:ext uri="{FF2B5EF4-FFF2-40B4-BE49-F238E27FC236}">
                <a16:creationId xmlns:a16="http://schemas.microsoft.com/office/drawing/2014/main" id="{191A73EA-09DC-41D8-B62F-461F73837CD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150A76A-6E9C-414F-B980-FF95D8BC4032}"/>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40818408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7D12A8-E7BA-4E8E-9357-A40BF427BFE1}"/>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23FB368D-1AC8-401B-8D15-AB5F2DF52BE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22B54FE0-C058-43CC-8FAE-A8FF7FC43F8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6A6EDAEE-3329-419E-908B-25F1A6C11B64}"/>
              </a:ext>
            </a:extLst>
          </p:cNvPr>
          <p:cNvSpPr>
            <a:spLocks noGrp="1"/>
          </p:cNvSpPr>
          <p:nvPr>
            <p:ph type="dt" sz="half" idx="10"/>
          </p:nvPr>
        </p:nvSpPr>
        <p:spPr/>
        <p:txBody>
          <a:bodyPr/>
          <a:lstStyle/>
          <a:p>
            <a:fld id="{E85DF616-B21E-4EF6-A6A5-95E2FB3EB1A1}" type="datetimeFigureOut">
              <a:rPr lang="en-GB" smtClean="0"/>
              <a:t>15/06/2023</a:t>
            </a:fld>
            <a:endParaRPr lang="en-GB"/>
          </a:p>
        </p:txBody>
      </p:sp>
      <p:sp>
        <p:nvSpPr>
          <p:cNvPr id="6" name="Footer Placeholder 5">
            <a:extLst>
              <a:ext uri="{FF2B5EF4-FFF2-40B4-BE49-F238E27FC236}">
                <a16:creationId xmlns:a16="http://schemas.microsoft.com/office/drawing/2014/main" id="{DFBF37E1-EFD9-4926-903C-A8F3F36F6D66}"/>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31BFE49-D09A-40E3-8D45-D54CF1403B5D}"/>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9217814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06ACB-47EB-4233-8485-0DBCD4792BCA}"/>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4A51BCCC-D7D1-44A6-85A4-5F35671D803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F24D018-9C08-4325-8DE0-27765125B3D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1B054B92-6EF5-4DC3-8819-3BB914D088E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29DEE04-4503-4C98-A54E-5B4414DE449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8E682F25-2B9E-401E-842E-29906523234B}"/>
              </a:ext>
            </a:extLst>
          </p:cNvPr>
          <p:cNvSpPr>
            <a:spLocks noGrp="1"/>
          </p:cNvSpPr>
          <p:nvPr>
            <p:ph type="dt" sz="half" idx="10"/>
          </p:nvPr>
        </p:nvSpPr>
        <p:spPr/>
        <p:txBody>
          <a:bodyPr/>
          <a:lstStyle/>
          <a:p>
            <a:fld id="{E85DF616-B21E-4EF6-A6A5-95E2FB3EB1A1}" type="datetimeFigureOut">
              <a:rPr lang="en-GB" smtClean="0"/>
              <a:t>15/06/2023</a:t>
            </a:fld>
            <a:endParaRPr lang="en-GB"/>
          </a:p>
        </p:txBody>
      </p:sp>
      <p:sp>
        <p:nvSpPr>
          <p:cNvPr id="8" name="Footer Placeholder 7">
            <a:extLst>
              <a:ext uri="{FF2B5EF4-FFF2-40B4-BE49-F238E27FC236}">
                <a16:creationId xmlns:a16="http://schemas.microsoft.com/office/drawing/2014/main" id="{E7C4412F-03BB-4180-96FC-5FFE79C5FE4C}"/>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F3D4B694-771E-4D77-A094-AE6844AC4BE9}"/>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23577633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84B0B5-CEFD-42FE-80F6-946D187926B0}"/>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62338384-0D5D-4181-9005-8843908CF6AD}"/>
              </a:ext>
            </a:extLst>
          </p:cNvPr>
          <p:cNvSpPr>
            <a:spLocks noGrp="1"/>
          </p:cNvSpPr>
          <p:nvPr>
            <p:ph type="dt" sz="half" idx="10"/>
          </p:nvPr>
        </p:nvSpPr>
        <p:spPr/>
        <p:txBody>
          <a:bodyPr/>
          <a:lstStyle/>
          <a:p>
            <a:fld id="{E85DF616-B21E-4EF6-A6A5-95E2FB3EB1A1}" type="datetimeFigureOut">
              <a:rPr lang="en-GB" smtClean="0"/>
              <a:t>15/06/2023</a:t>
            </a:fld>
            <a:endParaRPr lang="en-GB"/>
          </a:p>
        </p:txBody>
      </p:sp>
      <p:sp>
        <p:nvSpPr>
          <p:cNvPr id="4" name="Footer Placeholder 3">
            <a:extLst>
              <a:ext uri="{FF2B5EF4-FFF2-40B4-BE49-F238E27FC236}">
                <a16:creationId xmlns:a16="http://schemas.microsoft.com/office/drawing/2014/main" id="{C9F3C4F2-521E-43BA-978F-A744CDEB1018}"/>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E6E24618-CDB0-4673-AF57-77A81FE6F53F}"/>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36993818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79B6684-ECAC-47C6-9E72-EC9A0F42056A}"/>
              </a:ext>
            </a:extLst>
          </p:cNvPr>
          <p:cNvSpPr>
            <a:spLocks noGrp="1"/>
          </p:cNvSpPr>
          <p:nvPr>
            <p:ph type="dt" sz="half" idx="10"/>
          </p:nvPr>
        </p:nvSpPr>
        <p:spPr/>
        <p:txBody>
          <a:bodyPr/>
          <a:lstStyle/>
          <a:p>
            <a:fld id="{E85DF616-B21E-4EF6-A6A5-95E2FB3EB1A1}" type="datetimeFigureOut">
              <a:rPr lang="en-GB" smtClean="0"/>
              <a:t>15/06/2023</a:t>
            </a:fld>
            <a:endParaRPr lang="en-GB"/>
          </a:p>
        </p:txBody>
      </p:sp>
      <p:sp>
        <p:nvSpPr>
          <p:cNvPr id="3" name="Footer Placeholder 2">
            <a:extLst>
              <a:ext uri="{FF2B5EF4-FFF2-40B4-BE49-F238E27FC236}">
                <a16:creationId xmlns:a16="http://schemas.microsoft.com/office/drawing/2014/main" id="{69837DBC-C277-472E-BF47-6769C2B2042D}"/>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BD39D80B-7718-49DE-9803-FDF6ECAD197C}"/>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4141184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FDE5B7-A7F2-453D-9210-C132F79425A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0F581A54-3B44-49FD-9DFE-5C031AC3B0E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38CEDAA9-F86E-42B0-BCB5-FFBD8F9BD23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E8E5CCE-232A-418F-BF54-FECCCBE5BBE8}"/>
              </a:ext>
            </a:extLst>
          </p:cNvPr>
          <p:cNvSpPr>
            <a:spLocks noGrp="1"/>
          </p:cNvSpPr>
          <p:nvPr>
            <p:ph type="dt" sz="half" idx="10"/>
          </p:nvPr>
        </p:nvSpPr>
        <p:spPr/>
        <p:txBody>
          <a:bodyPr/>
          <a:lstStyle/>
          <a:p>
            <a:fld id="{E85DF616-B21E-4EF6-A6A5-95E2FB3EB1A1}" type="datetimeFigureOut">
              <a:rPr lang="en-GB" smtClean="0"/>
              <a:t>15/06/2023</a:t>
            </a:fld>
            <a:endParaRPr lang="en-GB"/>
          </a:p>
        </p:txBody>
      </p:sp>
      <p:sp>
        <p:nvSpPr>
          <p:cNvPr id="6" name="Footer Placeholder 5">
            <a:extLst>
              <a:ext uri="{FF2B5EF4-FFF2-40B4-BE49-F238E27FC236}">
                <a16:creationId xmlns:a16="http://schemas.microsoft.com/office/drawing/2014/main" id="{F510C79A-014C-4B02-9279-7EE20A512885}"/>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DE3E7691-D5FC-4182-9AE9-20D2EFC761D4}"/>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8240196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35217-D17F-45E7-B7CA-F5D4DAFB30D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F8B94D55-9243-49C9-96F4-70D45690150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9E476A3C-7074-4031-BCF5-275CD92ED78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6130CC7-09EA-4C92-80AE-F253D048A40D}"/>
              </a:ext>
            </a:extLst>
          </p:cNvPr>
          <p:cNvSpPr>
            <a:spLocks noGrp="1"/>
          </p:cNvSpPr>
          <p:nvPr>
            <p:ph type="dt" sz="half" idx="10"/>
          </p:nvPr>
        </p:nvSpPr>
        <p:spPr/>
        <p:txBody>
          <a:bodyPr/>
          <a:lstStyle/>
          <a:p>
            <a:fld id="{E85DF616-B21E-4EF6-A6A5-95E2FB3EB1A1}" type="datetimeFigureOut">
              <a:rPr lang="en-GB" smtClean="0"/>
              <a:t>15/06/2023</a:t>
            </a:fld>
            <a:endParaRPr lang="en-GB"/>
          </a:p>
        </p:txBody>
      </p:sp>
      <p:sp>
        <p:nvSpPr>
          <p:cNvPr id="6" name="Footer Placeholder 5">
            <a:extLst>
              <a:ext uri="{FF2B5EF4-FFF2-40B4-BE49-F238E27FC236}">
                <a16:creationId xmlns:a16="http://schemas.microsoft.com/office/drawing/2014/main" id="{9D7CD087-50BE-480B-BD3C-2CCB17C0EDC9}"/>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F96C921-787D-431A-BDD7-DA404775A0E2}"/>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35768465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1DB992C-5696-43C0-B140-56751731D8F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8C058581-4C84-49FD-8B3C-95F4C8571A1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948350B-1B49-41B8-8A7A-F1A1B98F8C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85DF616-B21E-4EF6-A6A5-95E2FB3EB1A1}" type="datetimeFigureOut">
              <a:rPr lang="en-GB" smtClean="0"/>
              <a:t>15/06/2023</a:t>
            </a:fld>
            <a:endParaRPr lang="en-GB"/>
          </a:p>
        </p:txBody>
      </p:sp>
      <p:sp>
        <p:nvSpPr>
          <p:cNvPr id="5" name="Footer Placeholder 4">
            <a:extLst>
              <a:ext uri="{FF2B5EF4-FFF2-40B4-BE49-F238E27FC236}">
                <a16:creationId xmlns:a16="http://schemas.microsoft.com/office/drawing/2014/main" id="{4F0BE49B-AA7F-417D-B067-42C40475CC1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B3972CFA-2157-4F98-8693-550F0B104B6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05DED30-C8B5-4AF9-8D67-600C77DA493C}" type="slidenum">
              <a:rPr lang="en-GB" smtClean="0"/>
              <a:t>‹#›</a:t>
            </a:fld>
            <a:endParaRPr lang="en-GB"/>
          </a:p>
        </p:txBody>
      </p:sp>
      <p:sp>
        <p:nvSpPr>
          <p:cNvPr id="9" name="TextBox 8">
            <a:extLst>
              <a:ext uri="{FF2B5EF4-FFF2-40B4-BE49-F238E27FC236}">
                <a16:creationId xmlns:a16="http://schemas.microsoft.com/office/drawing/2014/main" id="{27504F79-603A-6F7A-93E7-C9CABA0FF303}"/>
              </a:ext>
            </a:extLst>
          </p:cNvPr>
          <p:cNvSpPr txBox="1"/>
          <p:nvPr userDrawn="1">
            <p:extLst>
              <p:ext uri="{1162E1C5-73C7-4A58-AE30-91384D911F3F}">
                <p184:classification xmlns:p184="http://schemas.microsoft.com/office/powerpoint/2018/4/main" val="hdr"/>
              </p:ext>
            </p:extLst>
          </p:nvPr>
        </p:nvSpPr>
        <p:spPr>
          <a:xfrm>
            <a:off x="5781675" y="0"/>
            <a:ext cx="663575" cy="182880"/>
          </a:xfrm>
          <a:prstGeom prst="rect">
            <a:avLst/>
          </a:prstGeom>
        </p:spPr>
        <p:txBody>
          <a:bodyPr horzOverflow="overflow" lIns="0" tIns="0" rIns="0" bIns="0">
            <a:spAutoFit/>
          </a:bodyPr>
          <a:lstStyle/>
          <a:p>
            <a:pPr algn="l"/>
            <a:r>
              <a:rPr lang="en-SG" sz="1200">
                <a:solidFill>
                  <a:srgbClr val="FF0000"/>
                </a:solidFill>
                <a:latin typeface="Calibri" panose="020F0502020204030204" pitchFamily="34" charset="0"/>
                <a:cs typeface="Calibri" panose="020F0502020204030204" pitchFamily="34" charset="0"/>
              </a:rPr>
              <a:t>Restricted</a:t>
            </a:r>
          </a:p>
        </p:txBody>
      </p:sp>
      <p:sp>
        <p:nvSpPr>
          <p:cNvPr id="10" name="TextBox 9">
            <a:extLst>
              <a:ext uri="{FF2B5EF4-FFF2-40B4-BE49-F238E27FC236}">
                <a16:creationId xmlns:a16="http://schemas.microsoft.com/office/drawing/2014/main" id="{99872183-7F29-FB0F-D3D7-53204406A33F}"/>
              </a:ext>
            </a:extLst>
          </p:cNvPr>
          <p:cNvSpPr txBox="1"/>
          <p:nvPr userDrawn="1">
            <p:extLst>
              <p:ext uri="{1162E1C5-73C7-4A58-AE30-91384D911F3F}">
                <p184:classification xmlns:p184="http://schemas.microsoft.com/office/powerpoint/2018/4/main" val="ftr"/>
              </p:ext>
            </p:extLst>
          </p:nvPr>
        </p:nvSpPr>
        <p:spPr>
          <a:xfrm>
            <a:off x="5781675" y="6675120"/>
            <a:ext cx="663575" cy="182880"/>
          </a:xfrm>
          <a:prstGeom prst="rect">
            <a:avLst/>
          </a:prstGeom>
        </p:spPr>
        <p:txBody>
          <a:bodyPr horzOverflow="overflow" lIns="0" tIns="0" rIns="0" bIns="0">
            <a:spAutoFit/>
          </a:bodyPr>
          <a:lstStyle/>
          <a:p>
            <a:pPr algn="l"/>
            <a:r>
              <a:rPr lang="en-SG" sz="1200">
                <a:solidFill>
                  <a:srgbClr val="FF0000"/>
                </a:solidFill>
                <a:latin typeface="Calibri" panose="020F0502020204030204" pitchFamily="34" charset="0"/>
                <a:cs typeface="Calibri" panose="020F0502020204030204" pitchFamily="34" charset="0"/>
              </a:rPr>
              <a:t>Restricted</a:t>
            </a:r>
          </a:p>
        </p:txBody>
      </p:sp>
    </p:spTree>
    <p:extLst>
      <p:ext uri="{BB962C8B-B14F-4D97-AF65-F5344CB8AC3E}">
        <p14:creationId xmlns:p14="http://schemas.microsoft.com/office/powerpoint/2010/main" val="21687082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www.deeplearningbook.org/" TargetMode="External"/><Relationship Id="rId7" Type="http://schemas.openxmlformats.org/officeDocument/2006/relationships/image" Target="../media/image6.png"/><Relationship Id="rId2" Type="http://schemas.openxmlformats.org/officeDocument/2006/relationships/hyperlink" Target="http://neuralnetworksanddeeplearning.com/" TargetMode="External"/><Relationship Id="rId1" Type="http://schemas.openxmlformats.org/officeDocument/2006/relationships/slideLayout" Target="../slideLayouts/slideLayout2.xml"/><Relationship Id="rId6" Type="http://schemas.openxmlformats.org/officeDocument/2006/relationships/image" Target="../media/image5.jpg"/><Relationship Id="rId5" Type="http://schemas.openxmlformats.org/officeDocument/2006/relationships/image" Target="../media/image4.png"/><Relationship Id="rId4" Type="http://schemas.openxmlformats.org/officeDocument/2006/relationships/hyperlink" Target="https://www.manning.com/books/deep-learning-with-pytorch"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mailto:matthieu_demari@sutd.edu.sg" TargetMode="Externa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assemblyai.com/blog/pytorch-vs-tensorflow-in-2022/" TargetMode="External"/><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pytorch.org/get-started/locally/"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developer.nvidia.com/cuda-downloads" TargetMode="External"/><Relationship Id="rId2" Type="http://schemas.openxmlformats.org/officeDocument/2006/relationships/hyperlink" Target="https://developer.nvidia.com/cuda-gpus" TargetMode="Externa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9.png"/><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4.xml"/><Relationship Id="rId4" Type="http://schemas.openxmlformats.org/officeDocument/2006/relationships/image" Target="../media/image19.png"/></Relationships>
</file>

<file path=ppt/slides/_rels/slide2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21.png"/><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2.xml.rels><?xml version="1.0" encoding="UTF-8" standalone="yes"?>
<Relationships xmlns="http://schemas.openxmlformats.org/package/2006/relationships"><Relationship Id="rId8" Type="http://schemas.openxmlformats.org/officeDocument/2006/relationships/diagramLayout" Target="../diagrams/layout3.xml"/><Relationship Id="rId3" Type="http://schemas.openxmlformats.org/officeDocument/2006/relationships/diagramLayout" Target="../diagrams/layout2.xml"/><Relationship Id="rId7" Type="http://schemas.openxmlformats.org/officeDocument/2006/relationships/diagramData" Target="../diagrams/data3.xml"/><Relationship Id="rId2" Type="http://schemas.openxmlformats.org/officeDocument/2006/relationships/diagramData" Target="../diagrams/data2.xml"/><Relationship Id="rId1" Type="http://schemas.openxmlformats.org/officeDocument/2006/relationships/slideLayout" Target="../slideLayouts/slideLayout4.xml"/><Relationship Id="rId6" Type="http://schemas.microsoft.com/office/2007/relationships/diagramDrawing" Target="../diagrams/drawing2.xml"/><Relationship Id="rId11" Type="http://schemas.microsoft.com/office/2007/relationships/diagramDrawing" Target="../diagrams/drawing3.xml"/><Relationship Id="rId5" Type="http://schemas.openxmlformats.org/officeDocument/2006/relationships/diagramColors" Target="../diagrams/colors2.xml"/><Relationship Id="rId10" Type="http://schemas.openxmlformats.org/officeDocument/2006/relationships/diagramColors" Target="../diagrams/colors3.xml"/><Relationship Id="rId4" Type="http://schemas.openxmlformats.org/officeDocument/2006/relationships/diagramQuickStyle" Target="../diagrams/quickStyle2.xml"/><Relationship Id="rId9" Type="http://schemas.openxmlformats.org/officeDocument/2006/relationships/diagramQuickStyle" Target="../diagrams/quickStyle3.xml"/></Relationships>
</file>

<file path=ppt/slides/_rels/slide33.xml.rels><?xml version="1.0" encoding="UTF-8" standalone="yes"?>
<Relationships xmlns="http://schemas.openxmlformats.org/package/2006/relationships"><Relationship Id="rId8" Type="http://schemas.openxmlformats.org/officeDocument/2006/relationships/diagramLayout" Target="../diagrams/layout5.xml"/><Relationship Id="rId3" Type="http://schemas.openxmlformats.org/officeDocument/2006/relationships/diagramLayout" Target="../diagrams/layout4.xml"/><Relationship Id="rId7" Type="http://schemas.openxmlformats.org/officeDocument/2006/relationships/diagramData" Target="../diagrams/data5.xml"/><Relationship Id="rId2" Type="http://schemas.openxmlformats.org/officeDocument/2006/relationships/diagramData" Target="../diagrams/data4.xml"/><Relationship Id="rId1" Type="http://schemas.openxmlformats.org/officeDocument/2006/relationships/slideLayout" Target="../slideLayouts/slideLayout4.xml"/><Relationship Id="rId6" Type="http://schemas.microsoft.com/office/2007/relationships/diagramDrawing" Target="../diagrams/drawing4.xml"/><Relationship Id="rId11" Type="http://schemas.microsoft.com/office/2007/relationships/diagramDrawing" Target="../diagrams/drawing5.xml"/><Relationship Id="rId5" Type="http://schemas.openxmlformats.org/officeDocument/2006/relationships/diagramColors" Target="../diagrams/colors4.xml"/><Relationship Id="rId10" Type="http://schemas.openxmlformats.org/officeDocument/2006/relationships/diagramColors" Target="../diagrams/colors5.xml"/><Relationship Id="rId4" Type="http://schemas.openxmlformats.org/officeDocument/2006/relationships/diagramQuickStyle" Target="../diagrams/quickStyle4.xml"/><Relationship Id="rId9" Type="http://schemas.openxmlformats.org/officeDocument/2006/relationships/diagramQuickStyle" Target="../diagrams/quickStyle5.xml"/></Relationships>
</file>

<file path=ppt/slides/_rels/slide34.xml.rels><?xml version="1.0" encoding="UTF-8" standalone="yes"?>
<Relationships xmlns="http://schemas.openxmlformats.org/package/2006/relationships"><Relationship Id="rId3" Type="http://schemas.openxmlformats.org/officeDocument/2006/relationships/diagramLayout" Target="../diagrams/layout6.xml"/><Relationship Id="rId7" Type="http://schemas.openxmlformats.org/officeDocument/2006/relationships/image" Target="../media/image22.jpeg"/><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35.xml.rels><?xml version="1.0" encoding="UTF-8" standalone="yes"?>
<Relationships xmlns="http://schemas.openxmlformats.org/package/2006/relationships"><Relationship Id="rId3" Type="http://schemas.openxmlformats.org/officeDocument/2006/relationships/diagramLayout" Target="../diagrams/layout7.xml"/><Relationship Id="rId7" Type="http://schemas.openxmlformats.org/officeDocument/2006/relationships/image" Target="../media/image22.jpeg"/><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3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Layout" Target="../slideLayouts/slideLayout4.xml"/><Relationship Id="rId4" Type="http://schemas.openxmlformats.org/officeDocument/2006/relationships/image" Target="../media/image25.png"/></Relationships>
</file>

<file path=ppt/slides/_rels/slide3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28.jpeg"/><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image" Target="../media/image21.png"/><Relationship Id="rId1" Type="http://schemas.openxmlformats.org/officeDocument/2006/relationships/slideLayout" Target="../slideLayouts/slideLayout4.xml"/><Relationship Id="rId6" Type="http://schemas.openxmlformats.org/officeDocument/2006/relationships/diagramColors" Target="../diagrams/colors8.xml"/><Relationship Id="rId5" Type="http://schemas.openxmlformats.org/officeDocument/2006/relationships/diagramQuickStyle" Target="../diagrams/quickStyle8.xml"/><Relationship Id="rId10" Type="http://schemas.openxmlformats.org/officeDocument/2006/relationships/image" Target="../media/image26.png"/><Relationship Id="rId4" Type="http://schemas.openxmlformats.org/officeDocument/2006/relationships/diagramLayout" Target="../diagrams/layout8.xml"/><Relationship Id="rId9" Type="http://schemas.openxmlformats.org/officeDocument/2006/relationships/image" Target="../media/image27.png"/></Relationships>
</file>

<file path=ppt/slides/_rels/slide4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Layout" Target="../slideLayouts/slideLayout4.xml"/><Relationship Id="rId4" Type="http://schemas.openxmlformats.org/officeDocument/2006/relationships/image" Target="../media/image25.png"/></Relationships>
</file>

<file path=ppt/slides/_rels/slide4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image" Target="../media/image33.jpg"/><Relationship Id="rId1" Type="http://schemas.openxmlformats.org/officeDocument/2006/relationships/slideLayout" Target="../slideLayouts/slideLayout4.xml"/><Relationship Id="rId4" Type="http://schemas.openxmlformats.org/officeDocument/2006/relationships/image" Target="../media/image32.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4.xml"/><Relationship Id="rId5" Type="http://schemas.openxmlformats.org/officeDocument/2006/relationships/image" Target="../media/image38.png"/><Relationship Id="rId4" Type="http://schemas.openxmlformats.org/officeDocument/2006/relationships/image" Target="../media/image37.jp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Layout" Target="../slideLayouts/slideLayout4.xml"/><Relationship Id="rId4" Type="http://schemas.openxmlformats.org/officeDocument/2006/relationships/image" Target="../media/image25.png"/></Relationships>
</file>

<file path=ppt/slides/_rels/slide5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Layout" Target="../slideLayouts/slideLayout4.xml"/><Relationship Id="rId4" Type="http://schemas.openxmlformats.org/officeDocument/2006/relationships/image" Target="../media/image25.png"/></Relationships>
</file>

<file path=ppt/slides/_rels/slide5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Layout" Target="../slideLayouts/slideLayout4.xml"/><Relationship Id="rId4" Type="http://schemas.openxmlformats.org/officeDocument/2006/relationships/image" Target="../media/image25.png"/></Relationships>
</file>

<file path=ppt/slides/_rels/slide5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Layout" Target="../slideLayouts/slideLayout4.xml"/><Relationship Id="rId4" Type="http://schemas.openxmlformats.org/officeDocument/2006/relationships/image" Target="../media/image25.png"/></Relationships>
</file>

<file path=ppt/slides/_rels/slide5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Layout" Target="../slideLayouts/slideLayout4.xml"/><Relationship Id="rId4" Type="http://schemas.openxmlformats.org/officeDocument/2006/relationships/image" Target="../media/image2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Layout" Target="../slideLayouts/slideLayout4.xml"/><Relationship Id="rId4" Type="http://schemas.openxmlformats.org/officeDocument/2006/relationships/image" Target="../media/image25.png"/></Relationships>
</file>

<file path=ppt/slides/_rels/slide6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Layout" Target="../slideLayouts/slideLayout4.xml"/><Relationship Id="rId4" Type="http://schemas.openxmlformats.org/officeDocument/2006/relationships/image" Target="../media/image25.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Layout" Target="../slideLayouts/slideLayout4.xml"/><Relationship Id="rId4" Type="http://schemas.openxmlformats.org/officeDocument/2006/relationships/image" Target="../media/image25.png"/></Relationships>
</file>

<file path=ppt/slides/_rels/slide6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2" Type="http://schemas.openxmlformats.org/officeDocument/2006/relationships/image" Target="../media/image450.png"/><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600.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630.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0CEB46-CC16-4D19-8C2C-AEE9471D8168}"/>
              </a:ext>
            </a:extLst>
          </p:cNvPr>
          <p:cNvSpPr>
            <a:spLocks noGrp="1"/>
          </p:cNvSpPr>
          <p:nvPr>
            <p:ph type="ctrTitle"/>
          </p:nvPr>
        </p:nvSpPr>
        <p:spPr>
          <a:xfrm>
            <a:off x="375139" y="942610"/>
            <a:ext cx="11441722" cy="2387600"/>
          </a:xfrm>
        </p:spPr>
        <p:txBody>
          <a:bodyPr>
            <a:normAutofit fontScale="90000"/>
          </a:bodyPr>
          <a:lstStyle/>
          <a:p>
            <a:r>
              <a:rPr lang="en-US" b="1" dirty="0"/>
              <a:t>50.039 Theory and Practice of</a:t>
            </a:r>
            <a:br>
              <a:rPr lang="en-US" b="1" dirty="0"/>
            </a:br>
            <a:r>
              <a:rPr lang="en-US" b="1" dirty="0"/>
              <a:t>Deep Learning</a:t>
            </a:r>
            <a:br>
              <a:rPr lang="en-US" dirty="0"/>
            </a:br>
            <a:r>
              <a:rPr lang="en-US" dirty="0"/>
              <a:t>W1-S1 Introduction and Machine Learning Reminders</a:t>
            </a:r>
            <a:endParaRPr lang="en-GB" dirty="0"/>
          </a:p>
        </p:txBody>
      </p:sp>
      <p:sp>
        <p:nvSpPr>
          <p:cNvPr id="3" name="Subtitle 2">
            <a:extLst>
              <a:ext uri="{FF2B5EF4-FFF2-40B4-BE49-F238E27FC236}">
                <a16:creationId xmlns:a16="http://schemas.microsoft.com/office/drawing/2014/main" id="{816ABDE1-A047-4B53-92F2-67282914DD77}"/>
              </a:ext>
            </a:extLst>
          </p:cNvPr>
          <p:cNvSpPr>
            <a:spLocks noGrp="1"/>
          </p:cNvSpPr>
          <p:nvPr>
            <p:ph type="subTitle" idx="1"/>
          </p:nvPr>
        </p:nvSpPr>
        <p:spPr/>
        <p:txBody>
          <a:bodyPr/>
          <a:lstStyle/>
          <a:p>
            <a:r>
              <a:rPr lang="en-US" dirty="0"/>
              <a:t>Matthieu </a:t>
            </a:r>
            <a:r>
              <a:rPr lang="en-US"/>
              <a:t>De Mari</a:t>
            </a:r>
            <a:endParaRPr lang="en-US" dirty="0"/>
          </a:p>
        </p:txBody>
      </p:sp>
      <p:pic>
        <p:nvPicPr>
          <p:cNvPr id="4" name="Picture 3" descr="A picture containing drawing&#10;&#10;Description automatically generated">
            <a:extLst>
              <a:ext uri="{FF2B5EF4-FFF2-40B4-BE49-F238E27FC236}">
                <a16:creationId xmlns:a16="http://schemas.microsoft.com/office/drawing/2014/main" id="{EEFD138E-FF3C-4975-898F-3137195236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74008" y="4484243"/>
            <a:ext cx="4443984" cy="1731264"/>
          </a:xfrm>
          <a:prstGeom prst="rect">
            <a:avLst/>
          </a:prstGeom>
        </p:spPr>
      </p:pic>
    </p:spTree>
    <p:extLst>
      <p:ext uri="{BB962C8B-B14F-4D97-AF65-F5344CB8AC3E}">
        <p14:creationId xmlns:p14="http://schemas.microsoft.com/office/powerpoint/2010/main" val="10401561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D6E47F-EE41-14EC-57C7-619AC0EC550B}"/>
              </a:ext>
            </a:extLst>
          </p:cNvPr>
          <p:cNvSpPr>
            <a:spLocks noGrp="1"/>
          </p:cNvSpPr>
          <p:nvPr>
            <p:ph type="title"/>
          </p:nvPr>
        </p:nvSpPr>
        <p:spPr/>
        <p:txBody>
          <a:bodyPr/>
          <a:lstStyle/>
          <a:p>
            <a:r>
              <a:rPr lang="en-GB" dirty="0"/>
              <a:t>The way I teach things</a:t>
            </a:r>
            <a:endParaRPr lang="en-SG" dirty="0"/>
          </a:p>
        </p:txBody>
      </p:sp>
      <p:sp>
        <p:nvSpPr>
          <p:cNvPr id="3" name="Content Placeholder 2">
            <a:extLst>
              <a:ext uri="{FF2B5EF4-FFF2-40B4-BE49-F238E27FC236}">
                <a16:creationId xmlns:a16="http://schemas.microsoft.com/office/drawing/2014/main" id="{F9359CBB-2BA1-6409-CE17-97C6B596059A}"/>
              </a:ext>
            </a:extLst>
          </p:cNvPr>
          <p:cNvSpPr>
            <a:spLocks noGrp="1"/>
          </p:cNvSpPr>
          <p:nvPr>
            <p:ph idx="1"/>
          </p:nvPr>
        </p:nvSpPr>
        <p:spPr>
          <a:xfrm>
            <a:off x="838200" y="1825624"/>
            <a:ext cx="10515600" cy="5032375"/>
          </a:xfrm>
        </p:spPr>
        <p:txBody>
          <a:bodyPr>
            <a:normAutofit/>
          </a:bodyPr>
          <a:lstStyle/>
          <a:p>
            <a:pPr marL="0" indent="0">
              <a:buNone/>
            </a:pPr>
            <a:r>
              <a:rPr lang="en-GB" dirty="0"/>
              <a:t>I will upload materials on both </a:t>
            </a:r>
            <a:r>
              <a:rPr lang="en-GB" b="1" dirty="0" err="1"/>
              <a:t>eDimension</a:t>
            </a:r>
            <a:r>
              <a:rPr lang="en-GB" dirty="0"/>
              <a:t> and </a:t>
            </a:r>
            <a:r>
              <a:rPr lang="en-GB" b="1" dirty="0"/>
              <a:t>Google</a:t>
            </a:r>
            <a:r>
              <a:rPr lang="en-GB" dirty="0"/>
              <a:t> </a:t>
            </a:r>
            <a:r>
              <a:rPr lang="en-GB" b="1" dirty="0"/>
              <a:t>Slides</a:t>
            </a:r>
            <a:r>
              <a:rPr lang="en-GB" dirty="0"/>
              <a:t> (everything referenced on </a:t>
            </a:r>
            <a:r>
              <a:rPr lang="en-GB" dirty="0" err="1"/>
              <a:t>eDimension</a:t>
            </a:r>
            <a:r>
              <a:rPr lang="en-GB" dirty="0"/>
              <a:t>).</a:t>
            </a:r>
          </a:p>
          <a:p>
            <a:r>
              <a:rPr lang="en-GB" b="1" dirty="0" err="1"/>
              <a:t>eDimension</a:t>
            </a:r>
            <a:r>
              <a:rPr lang="en-GB" b="1" dirty="0"/>
              <a:t> slides: </a:t>
            </a:r>
            <a:r>
              <a:rPr lang="en-GB" dirty="0"/>
              <a:t>Read-only, reference slides from Prof, contains ground truth about things (lol).</a:t>
            </a:r>
          </a:p>
          <a:p>
            <a:r>
              <a:rPr lang="en-GB" b="1" dirty="0"/>
              <a:t>Google slides: </a:t>
            </a:r>
            <a:r>
              <a:rPr lang="en-GB" dirty="0"/>
              <a:t>shared and can be modified/commented by everyone who has link to slides.</a:t>
            </a:r>
          </a:p>
          <a:p>
            <a:r>
              <a:rPr lang="en-GB" b="1" dirty="0"/>
              <a:t>Feeling like there is a notion rather obscure?</a:t>
            </a:r>
            <a:br>
              <a:rPr lang="en-GB" b="1" dirty="0"/>
            </a:br>
            <a:r>
              <a:rPr lang="en-GB" dirty="0"/>
              <a:t>Comment/ask your questions on the Google Slides and other students/Prof can answer you!</a:t>
            </a:r>
          </a:p>
          <a:p>
            <a:r>
              <a:rPr lang="en-GB" dirty="0"/>
              <a:t>Will also greatly help me identify parts/materials that need clarifications for future generations!</a:t>
            </a:r>
          </a:p>
        </p:txBody>
      </p:sp>
    </p:spTree>
    <p:extLst>
      <p:ext uri="{BB962C8B-B14F-4D97-AF65-F5344CB8AC3E}">
        <p14:creationId xmlns:p14="http://schemas.microsoft.com/office/powerpoint/2010/main" val="384657763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BE87949-550A-D0E5-CC85-0CF24E3FCA13}"/>
              </a:ext>
            </a:extLst>
          </p:cNvPr>
          <p:cNvPicPr>
            <a:picLocks noChangeAspect="1"/>
          </p:cNvPicPr>
          <p:nvPr/>
        </p:nvPicPr>
        <p:blipFill>
          <a:blip r:embed="rId2"/>
          <a:stretch>
            <a:fillRect/>
          </a:stretch>
        </p:blipFill>
        <p:spPr>
          <a:xfrm>
            <a:off x="447247" y="695070"/>
            <a:ext cx="11616617" cy="4384929"/>
          </a:xfrm>
          <a:prstGeom prst="rect">
            <a:avLst/>
          </a:prstGeom>
        </p:spPr>
      </p:pic>
      <p:sp>
        <p:nvSpPr>
          <p:cNvPr id="2" name="TextBox 1">
            <a:extLst>
              <a:ext uri="{FF2B5EF4-FFF2-40B4-BE49-F238E27FC236}">
                <a16:creationId xmlns:a16="http://schemas.microsoft.com/office/drawing/2014/main" id="{A0DE5AE8-418A-50BC-4BF6-18437350E28D}"/>
              </a:ext>
            </a:extLst>
          </p:cNvPr>
          <p:cNvSpPr txBox="1"/>
          <p:nvPr/>
        </p:nvSpPr>
        <p:spPr>
          <a:xfrm>
            <a:off x="1197108" y="5252632"/>
            <a:ext cx="10568794" cy="954107"/>
          </a:xfrm>
          <a:prstGeom prst="rect">
            <a:avLst/>
          </a:prstGeom>
          <a:noFill/>
        </p:spPr>
        <p:txBody>
          <a:bodyPr wrap="square" rtlCol="0">
            <a:spAutoFit/>
          </a:bodyPr>
          <a:lstStyle/>
          <a:p>
            <a:r>
              <a:rPr lang="en-GB" sz="2800" b="1" dirty="0">
                <a:solidFill>
                  <a:schemeClr val="accent2"/>
                </a:solidFill>
              </a:rPr>
              <a:t>Observation: Loss is decreasing over iterations</a:t>
            </a:r>
            <a:br>
              <a:rPr lang="en-GB" sz="2800" b="1" dirty="0">
                <a:solidFill>
                  <a:schemeClr val="accent2"/>
                </a:solidFill>
              </a:rPr>
            </a:br>
            <a:r>
              <a:rPr lang="en-GB" sz="2800" b="1" dirty="0">
                <a:solidFill>
                  <a:schemeClr val="accent2"/>
                </a:solidFill>
              </a:rPr>
              <a:t>(which is good news for us!)</a:t>
            </a:r>
            <a:endParaRPr lang="en-SG" sz="2800" b="1" dirty="0">
              <a:solidFill>
                <a:schemeClr val="accent2"/>
              </a:solidFill>
            </a:endParaRPr>
          </a:p>
        </p:txBody>
      </p:sp>
      <p:sp>
        <p:nvSpPr>
          <p:cNvPr id="4" name="Rectangle 3">
            <a:extLst>
              <a:ext uri="{FF2B5EF4-FFF2-40B4-BE49-F238E27FC236}">
                <a16:creationId xmlns:a16="http://schemas.microsoft.com/office/drawing/2014/main" id="{5B485755-D5AE-C8A3-030A-32424C289BD9}"/>
              </a:ext>
            </a:extLst>
          </p:cNvPr>
          <p:cNvSpPr/>
          <p:nvPr/>
        </p:nvSpPr>
        <p:spPr>
          <a:xfrm>
            <a:off x="587829" y="1996751"/>
            <a:ext cx="1520889" cy="242596"/>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 name="Rectangle 4">
            <a:extLst>
              <a:ext uri="{FF2B5EF4-FFF2-40B4-BE49-F238E27FC236}">
                <a16:creationId xmlns:a16="http://schemas.microsoft.com/office/drawing/2014/main" id="{76B73C20-8F6B-B7E5-E527-9EDD6EA3C14C}"/>
              </a:ext>
            </a:extLst>
          </p:cNvPr>
          <p:cNvSpPr/>
          <p:nvPr/>
        </p:nvSpPr>
        <p:spPr>
          <a:xfrm>
            <a:off x="587829" y="2970244"/>
            <a:ext cx="1520889" cy="242596"/>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 name="Rectangle 5">
            <a:extLst>
              <a:ext uri="{FF2B5EF4-FFF2-40B4-BE49-F238E27FC236}">
                <a16:creationId xmlns:a16="http://schemas.microsoft.com/office/drawing/2014/main" id="{127A0751-6A00-4616-0253-D2AD9DAB9A7B}"/>
              </a:ext>
            </a:extLst>
          </p:cNvPr>
          <p:cNvSpPr/>
          <p:nvPr/>
        </p:nvSpPr>
        <p:spPr>
          <a:xfrm>
            <a:off x="587829" y="3943737"/>
            <a:ext cx="1520889" cy="242596"/>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70254013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84C8B15-6006-5D3F-3D0C-729B3BF4D2A1}"/>
              </a:ext>
            </a:extLst>
          </p:cNvPr>
          <p:cNvPicPr>
            <a:picLocks noChangeAspect="1"/>
          </p:cNvPicPr>
          <p:nvPr/>
        </p:nvPicPr>
        <p:blipFill>
          <a:blip r:embed="rId2"/>
          <a:stretch>
            <a:fillRect/>
          </a:stretch>
        </p:blipFill>
        <p:spPr>
          <a:xfrm>
            <a:off x="1328072" y="675891"/>
            <a:ext cx="9535856" cy="5506218"/>
          </a:xfrm>
          <a:prstGeom prst="rect">
            <a:avLst/>
          </a:prstGeom>
        </p:spPr>
      </p:pic>
      <p:sp>
        <p:nvSpPr>
          <p:cNvPr id="2" name="TextBox 1">
            <a:extLst>
              <a:ext uri="{FF2B5EF4-FFF2-40B4-BE49-F238E27FC236}">
                <a16:creationId xmlns:a16="http://schemas.microsoft.com/office/drawing/2014/main" id="{005AF7FF-0393-1164-480E-3E5CAD9A4570}"/>
              </a:ext>
            </a:extLst>
          </p:cNvPr>
          <p:cNvSpPr txBox="1"/>
          <p:nvPr/>
        </p:nvSpPr>
        <p:spPr>
          <a:xfrm>
            <a:off x="3137875" y="2696044"/>
            <a:ext cx="5866166" cy="1384995"/>
          </a:xfrm>
          <a:prstGeom prst="rect">
            <a:avLst/>
          </a:prstGeom>
          <a:noFill/>
        </p:spPr>
        <p:txBody>
          <a:bodyPr wrap="square" rtlCol="0">
            <a:spAutoFit/>
          </a:bodyPr>
          <a:lstStyle/>
          <a:p>
            <a:r>
              <a:rPr lang="en-GB" sz="2800" b="1" dirty="0">
                <a:solidFill>
                  <a:schemeClr val="accent2"/>
                </a:solidFill>
              </a:rPr>
              <a:t>Observation: Confirmed.</a:t>
            </a:r>
            <a:br>
              <a:rPr lang="en-GB" sz="2800" b="1" dirty="0">
                <a:solidFill>
                  <a:schemeClr val="accent2"/>
                </a:solidFill>
              </a:rPr>
            </a:br>
            <a:r>
              <a:rPr lang="en-GB" sz="2800" b="1" dirty="0">
                <a:solidFill>
                  <a:schemeClr val="accent2"/>
                </a:solidFill>
              </a:rPr>
              <a:t>Loss is decreasing over iterations</a:t>
            </a:r>
            <a:br>
              <a:rPr lang="en-GB" sz="2800" b="1" dirty="0">
                <a:solidFill>
                  <a:schemeClr val="accent2"/>
                </a:solidFill>
              </a:rPr>
            </a:br>
            <a:r>
              <a:rPr lang="en-GB" sz="2800" b="1" dirty="0">
                <a:solidFill>
                  <a:schemeClr val="accent2"/>
                </a:solidFill>
              </a:rPr>
              <a:t>(which is good news for us!)</a:t>
            </a:r>
            <a:endParaRPr lang="en-SG" sz="2800" b="1" dirty="0">
              <a:solidFill>
                <a:schemeClr val="accent2"/>
              </a:solidFill>
            </a:endParaRPr>
          </a:p>
        </p:txBody>
      </p:sp>
    </p:spTree>
    <p:extLst>
      <p:ext uri="{BB962C8B-B14F-4D97-AF65-F5344CB8AC3E}">
        <p14:creationId xmlns:p14="http://schemas.microsoft.com/office/powerpoint/2010/main" val="357412158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C2D68B-35F6-3B34-9E39-F210E35E0EA1}"/>
              </a:ext>
            </a:extLst>
          </p:cNvPr>
          <p:cNvSpPr>
            <a:spLocks noGrp="1"/>
          </p:cNvSpPr>
          <p:nvPr>
            <p:ph type="title"/>
          </p:nvPr>
        </p:nvSpPr>
        <p:spPr/>
        <p:txBody>
          <a:bodyPr/>
          <a:lstStyle/>
          <a:p>
            <a:r>
              <a:rPr lang="en-GB" dirty="0"/>
              <a:t>Checking for optimal parameters</a:t>
            </a:r>
            <a:endParaRPr lang="en-SG" dirty="0"/>
          </a:p>
        </p:txBody>
      </p:sp>
      <p:sp>
        <p:nvSpPr>
          <p:cNvPr id="3" name="Content Placeholder 2">
            <a:extLst>
              <a:ext uri="{FF2B5EF4-FFF2-40B4-BE49-F238E27FC236}">
                <a16:creationId xmlns:a16="http://schemas.microsoft.com/office/drawing/2014/main" id="{71F22B87-451A-08A2-1021-B8B6CA607DEA}"/>
              </a:ext>
            </a:extLst>
          </p:cNvPr>
          <p:cNvSpPr>
            <a:spLocks noGrp="1"/>
          </p:cNvSpPr>
          <p:nvPr>
            <p:ph idx="1"/>
          </p:nvPr>
        </p:nvSpPr>
        <p:spPr/>
        <p:txBody>
          <a:bodyPr/>
          <a:lstStyle/>
          <a:p>
            <a:pPr marL="0" indent="0">
              <a:buNone/>
            </a:pPr>
            <a:r>
              <a:rPr lang="en-GB" dirty="0"/>
              <a:t>We have generated the dataset ourselves, so we know the optimal values for a and b!</a:t>
            </a:r>
          </a:p>
          <a:p>
            <a:endParaRPr lang="en-GB" dirty="0"/>
          </a:p>
          <a:p>
            <a:pPr marL="0" indent="0">
              <a:buNone/>
            </a:pPr>
            <a:endParaRPr lang="en-SG" dirty="0"/>
          </a:p>
        </p:txBody>
      </p:sp>
      <p:pic>
        <p:nvPicPr>
          <p:cNvPr id="5" name="Picture 4">
            <a:extLst>
              <a:ext uri="{FF2B5EF4-FFF2-40B4-BE49-F238E27FC236}">
                <a16:creationId xmlns:a16="http://schemas.microsoft.com/office/drawing/2014/main" id="{6F3D94AE-5CF8-6DD6-C282-1C1A5565E40F}"/>
              </a:ext>
            </a:extLst>
          </p:cNvPr>
          <p:cNvPicPr>
            <a:picLocks noChangeAspect="1"/>
          </p:cNvPicPr>
          <p:nvPr/>
        </p:nvPicPr>
        <p:blipFill>
          <a:blip r:embed="rId2"/>
          <a:stretch>
            <a:fillRect/>
          </a:stretch>
        </p:blipFill>
        <p:spPr>
          <a:xfrm>
            <a:off x="598644" y="3086527"/>
            <a:ext cx="11114664" cy="3551051"/>
          </a:xfrm>
          <a:prstGeom prst="rect">
            <a:avLst/>
          </a:prstGeom>
        </p:spPr>
      </p:pic>
    </p:spTree>
    <p:extLst>
      <p:ext uri="{BB962C8B-B14F-4D97-AF65-F5344CB8AC3E}">
        <p14:creationId xmlns:p14="http://schemas.microsoft.com/office/powerpoint/2010/main" val="423418828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69F8E28-4BC0-251C-8E14-8508C555B024}"/>
              </a:ext>
            </a:extLst>
          </p:cNvPr>
          <p:cNvPicPr>
            <a:picLocks noChangeAspect="1"/>
          </p:cNvPicPr>
          <p:nvPr/>
        </p:nvPicPr>
        <p:blipFill>
          <a:blip r:embed="rId2"/>
          <a:stretch>
            <a:fillRect/>
          </a:stretch>
        </p:blipFill>
        <p:spPr>
          <a:xfrm>
            <a:off x="935355" y="0"/>
            <a:ext cx="10321290" cy="6858000"/>
          </a:xfrm>
          <a:prstGeom prst="rect">
            <a:avLst/>
          </a:prstGeom>
        </p:spPr>
      </p:pic>
      <p:sp>
        <p:nvSpPr>
          <p:cNvPr id="2" name="TextBox 1">
            <a:extLst>
              <a:ext uri="{FF2B5EF4-FFF2-40B4-BE49-F238E27FC236}">
                <a16:creationId xmlns:a16="http://schemas.microsoft.com/office/drawing/2014/main" id="{62A03694-FC87-4F8C-E035-C3C81CBCE66C}"/>
              </a:ext>
            </a:extLst>
          </p:cNvPr>
          <p:cNvSpPr txBox="1"/>
          <p:nvPr/>
        </p:nvSpPr>
        <p:spPr>
          <a:xfrm>
            <a:off x="2214144" y="1063187"/>
            <a:ext cx="5866166" cy="1815882"/>
          </a:xfrm>
          <a:prstGeom prst="rect">
            <a:avLst/>
          </a:prstGeom>
          <a:noFill/>
        </p:spPr>
        <p:txBody>
          <a:bodyPr wrap="square" rtlCol="0">
            <a:spAutoFit/>
          </a:bodyPr>
          <a:lstStyle/>
          <a:p>
            <a:r>
              <a:rPr lang="en-GB" sz="2800" b="1" dirty="0">
                <a:solidFill>
                  <a:schemeClr val="accent2"/>
                </a:solidFill>
              </a:rPr>
              <a:t>Observation: Close match,</a:t>
            </a:r>
            <a:br>
              <a:rPr lang="en-GB" sz="2800" b="1" dirty="0">
                <a:solidFill>
                  <a:schemeClr val="accent2"/>
                </a:solidFill>
              </a:rPr>
            </a:br>
            <a:r>
              <a:rPr lang="en-GB" sz="2800" b="1" dirty="0">
                <a:solidFill>
                  <a:schemeClr val="accent2"/>
                </a:solidFill>
              </a:rPr>
              <a:t>good enough for us.</a:t>
            </a:r>
            <a:br>
              <a:rPr lang="en-GB" sz="2800" b="1" dirty="0">
                <a:solidFill>
                  <a:schemeClr val="accent2"/>
                </a:solidFill>
              </a:rPr>
            </a:br>
            <a:r>
              <a:rPr lang="en-GB" sz="2800" b="1" dirty="0">
                <a:solidFill>
                  <a:schemeClr val="accent2"/>
                </a:solidFill>
              </a:rPr>
              <a:t>(Not perfect due to randomness</a:t>
            </a:r>
            <a:br>
              <a:rPr lang="en-GB" sz="2800" b="1" dirty="0">
                <a:solidFill>
                  <a:schemeClr val="accent2"/>
                </a:solidFill>
              </a:rPr>
            </a:br>
            <a:r>
              <a:rPr lang="en-GB" sz="2800" b="1" dirty="0">
                <a:solidFill>
                  <a:schemeClr val="accent2"/>
                </a:solidFill>
              </a:rPr>
              <a:t>in the dataset generation!)</a:t>
            </a:r>
            <a:endParaRPr lang="en-SG" sz="2800" b="1" dirty="0">
              <a:solidFill>
                <a:schemeClr val="accent2"/>
              </a:solidFill>
            </a:endParaRPr>
          </a:p>
        </p:txBody>
      </p:sp>
    </p:spTree>
    <p:extLst>
      <p:ext uri="{BB962C8B-B14F-4D97-AF65-F5344CB8AC3E}">
        <p14:creationId xmlns:p14="http://schemas.microsoft.com/office/powerpoint/2010/main" val="355329580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B25830-53E6-084F-C939-FF283C0C7707}"/>
              </a:ext>
            </a:extLst>
          </p:cNvPr>
          <p:cNvSpPr>
            <a:spLocks noGrp="1"/>
          </p:cNvSpPr>
          <p:nvPr>
            <p:ph type="title"/>
          </p:nvPr>
        </p:nvSpPr>
        <p:spPr/>
        <p:txBody>
          <a:bodyPr/>
          <a:lstStyle/>
          <a:p>
            <a:r>
              <a:rPr lang="en-GB" dirty="0"/>
              <a:t>Using </a:t>
            </a:r>
            <a:r>
              <a:rPr lang="en-GB" dirty="0" err="1"/>
              <a:t>Sklearn</a:t>
            </a:r>
            <a:r>
              <a:rPr lang="en-GB" dirty="0"/>
              <a:t> for Linear regression</a:t>
            </a:r>
            <a:endParaRPr lang="en-SG" dirty="0"/>
          </a:p>
        </p:txBody>
      </p:sp>
      <p:sp>
        <p:nvSpPr>
          <p:cNvPr id="4" name="Content Placeholder 3">
            <a:extLst>
              <a:ext uri="{FF2B5EF4-FFF2-40B4-BE49-F238E27FC236}">
                <a16:creationId xmlns:a16="http://schemas.microsoft.com/office/drawing/2014/main" id="{C5B59CD9-14A1-20FA-6AC6-9BDA7E169C7B}"/>
              </a:ext>
            </a:extLst>
          </p:cNvPr>
          <p:cNvSpPr>
            <a:spLocks noGrp="1"/>
          </p:cNvSpPr>
          <p:nvPr>
            <p:ph idx="1"/>
          </p:nvPr>
        </p:nvSpPr>
        <p:spPr/>
        <p:txBody>
          <a:bodyPr/>
          <a:lstStyle/>
          <a:p>
            <a:r>
              <a:rPr lang="en-GB" dirty="0"/>
              <a:t>In practice, we never implement the linear regression model ourselves (but it is a good practice to try it at least once!)</a:t>
            </a:r>
          </a:p>
          <a:p>
            <a:r>
              <a:rPr lang="en-SG" dirty="0"/>
              <a:t>It is often better/faster to rely on the </a:t>
            </a:r>
            <a:r>
              <a:rPr lang="en-SG" b="1" dirty="0" err="1"/>
              <a:t>sklearn</a:t>
            </a:r>
            <a:r>
              <a:rPr lang="en-SG" dirty="0"/>
              <a:t> library and use the </a:t>
            </a:r>
            <a:r>
              <a:rPr lang="en-SG" b="1" dirty="0" err="1"/>
              <a:t>LinearRegression</a:t>
            </a:r>
            <a:r>
              <a:rPr lang="en-SG" dirty="0"/>
              <a:t> object!</a:t>
            </a:r>
          </a:p>
        </p:txBody>
      </p:sp>
      <p:pic>
        <p:nvPicPr>
          <p:cNvPr id="7" name="Picture 6">
            <a:extLst>
              <a:ext uri="{FF2B5EF4-FFF2-40B4-BE49-F238E27FC236}">
                <a16:creationId xmlns:a16="http://schemas.microsoft.com/office/drawing/2014/main" id="{9CC126B1-C5BF-DC38-9BBC-1FE0F11C3590}"/>
              </a:ext>
            </a:extLst>
          </p:cNvPr>
          <p:cNvPicPr>
            <a:picLocks noChangeAspect="1"/>
          </p:cNvPicPr>
          <p:nvPr/>
        </p:nvPicPr>
        <p:blipFill>
          <a:blip r:embed="rId2"/>
          <a:stretch>
            <a:fillRect/>
          </a:stretch>
        </p:blipFill>
        <p:spPr>
          <a:xfrm>
            <a:off x="1950013" y="3643336"/>
            <a:ext cx="8220355" cy="3214664"/>
          </a:xfrm>
          <a:prstGeom prst="rect">
            <a:avLst/>
          </a:prstGeom>
        </p:spPr>
      </p:pic>
    </p:spTree>
    <p:extLst>
      <p:ext uri="{BB962C8B-B14F-4D97-AF65-F5344CB8AC3E}">
        <p14:creationId xmlns:p14="http://schemas.microsoft.com/office/powerpoint/2010/main" val="207213324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B25830-53E6-084F-C939-FF283C0C7707}"/>
              </a:ext>
            </a:extLst>
          </p:cNvPr>
          <p:cNvSpPr>
            <a:spLocks noGrp="1"/>
          </p:cNvSpPr>
          <p:nvPr>
            <p:ph type="title"/>
          </p:nvPr>
        </p:nvSpPr>
        <p:spPr/>
        <p:txBody>
          <a:bodyPr/>
          <a:lstStyle/>
          <a:p>
            <a:r>
              <a:rPr lang="en-GB" dirty="0"/>
              <a:t>Predicting using </a:t>
            </a:r>
            <a:r>
              <a:rPr lang="en-GB" dirty="0" err="1"/>
              <a:t>Sklearn</a:t>
            </a:r>
            <a:r>
              <a:rPr lang="en-GB" dirty="0"/>
              <a:t> Linear regression</a:t>
            </a:r>
            <a:endParaRPr lang="en-SG" dirty="0"/>
          </a:p>
        </p:txBody>
      </p:sp>
      <p:sp>
        <p:nvSpPr>
          <p:cNvPr id="4" name="Content Placeholder 3">
            <a:extLst>
              <a:ext uri="{FF2B5EF4-FFF2-40B4-BE49-F238E27FC236}">
                <a16:creationId xmlns:a16="http://schemas.microsoft.com/office/drawing/2014/main" id="{C5B59CD9-14A1-20FA-6AC6-9BDA7E169C7B}"/>
              </a:ext>
            </a:extLst>
          </p:cNvPr>
          <p:cNvSpPr>
            <a:spLocks noGrp="1"/>
          </p:cNvSpPr>
          <p:nvPr>
            <p:ph idx="1"/>
          </p:nvPr>
        </p:nvSpPr>
        <p:spPr/>
        <p:txBody>
          <a:bodyPr/>
          <a:lstStyle/>
          <a:p>
            <a:r>
              <a:rPr lang="en-GB" dirty="0"/>
              <a:t>After training, it is also good practice to check if the predictor makes sense, by testing it and asking it to predict the price of an apartment it has never seen before.</a:t>
            </a:r>
          </a:p>
          <a:p>
            <a:r>
              <a:rPr lang="en-GB" dirty="0"/>
              <a:t>Confirm the values manually, if possible.</a:t>
            </a:r>
            <a:endParaRPr lang="en-SG" dirty="0"/>
          </a:p>
        </p:txBody>
      </p:sp>
      <p:pic>
        <p:nvPicPr>
          <p:cNvPr id="5" name="Picture 4">
            <a:extLst>
              <a:ext uri="{FF2B5EF4-FFF2-40B4-BE49-F238E27FC236}">
                <a16:creationId xmlns:a16="http://schemas.microsoft.com/office/drawing/2014/main" id="{74A25D5F-2F06-C1E2-91F0-1B6EE4E34A89}"/>
              </a:ext>
            </a:extLst>
          </p:cNvPr>
          <p:cNvPicPr>
            <a:picLocks noChangeAspect="1"/>
          </p:cNvPicPr>
          <p:nvPr/>
        </p:nvPicPr>
        <p:blipFill>
          <a:blip r:embed="rId2"/>
          <a:stretch>
            <a:fillRect/>
          </a:stretch>
        </p:blipFill>
        <p:spPr>
          <a:xfrm>
            <a:off x="2053375" y="3585149"/>
            <a:ext cx="8246052" cy="3272851"/>
          </a:xfrm>
          <a:prstGeom prst="rect">
            <a:avLst/>
          </a:prstGeom>
        </p:spPr>
      </p:pic>
    </p:spTree>
    <p:extLst>
      <p:ext uri="{BB962C8B-B14F-4D97-AF65-F5344CB8AC3E}">
        <p14:creationId xmlns:p14="http://schemas.microsoft.com/office/powerpoint/2010/main" val="21807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587710-E994-858C-736B-B256E5D31B1B}"/>
              </a:ext>
            </a:extLst>
          </p:cNvPr>
          <p:cNvSpPr>
            <a:spLocks noGrp="1"/>
          </p:cNvSpPr>
          <p:nvPr>
            <p:ph type="title"/>
          </p:nvPr>
        </p:nvSpPr>
        <p:spPr/>
        <p:txBody>
          <a:bodyPr/>
          <a:lstStyle/>
          <a:p>
            <a:r>
              <a:rPr lang="en-GB" dirty="0"/>
              <a:t>Syllabus</a:t>
            </a:r>
            <a:endParaRPr lang="en-SG" dirty="0"/>
          </a:p>
        </p:txBody>
      </p:sp>
      <p:sp>
        <p:nvSpPr>
          <p:cNvPr id="3" name="Content Placeholder 2">
            <a:extLst>
              <a:ext uri="{FF2B5EF4-FFF2-40B4-BE49-F238E27FC236}">
                <a16:creationId xmlns:a16="http://schemas.microsoft.com/office/drawing/2014/main" id="{EF77FA4B-0B20-5BC7-9427-1BB2CFAA30B3}"/>
              </a:ext>
            </a:extLst>
          </p:cNvPr>
          <p:cNvSpPr>
            <a:spLocks noGrp="1"/>
          </p:cNvSpPr>
          <p:nvPr>
            <p:ph idx="1"/>
          </p:nvPr>
        </p:nvSpPr>
        <p:spPr>
          <a:xfrm>
            <a:off x="838200" y="1825624"/>
            <a:ext cx="10515600" cy="5032375"/>
          </a:xfrm>
        </p:spPr>
        <p:txBody>
          <a:bodyPr>
            <a:normAutofit/>
          </a:bodyPr>
          <a:lstStyle/>
          <a:p>
            <a:r>
              <a:rPr lang="en-GB" b="1" dirty="0"/>
              <a:t>Week 1: </a:t>
            </a:r>
            <a:r>
              <a:rPr lang="en-GB" dirty="0"/>
              <a:t>Introduction to course, some ML jargon reminders, linear and polynomial regression, generalization, ridge regression and regularization, overfitting/underfitting, logistic regression, neurons objects and how they relate to biology, our first shallow neural network, gradient descent reminders, training and testing procedure.</a:t>
            </a:r>
          </a:p>
          <a:p>
            <a:endParaRPr lang="en-GB" dirty="0"/>
          </a:p>
          <a:p>
            <a:r>
              <a:rPr lang="en-GB" b="1" dirty="0"/>
              <a:t>Week 2: </a:t>
            </a:r>
            <a:r>
              <a:rPr lang="en-GB" dirty="0"/>
              <a:t>Introduction to </a:t>
            </a:r>
            <a:r>
              <a:rPr lang="en-GB" dirty="0" err="1"/>
              <a:t>PyTorch</a:t>
            </a:r>
            <a:r>
              <a:rPr lang="en-GB" dirty="0"/>
              <a:t> framework, tensors and </a:t>
            </a:r>
            <a:r>
              <a:rPr lang="en-GB" dirty="0" err="1"/>
              <a:t>dataloaders</a:t>
            </a:r>
            <a:r>
              <a:rPr lang="en-GB" dirty="0"/>
              <a:t>, implementing a shallow neural network in </a:t>
            </a:r>
            <a:r>
              <a:rPr lang="en-GB" dirty="0" err="1"/>
              <a:t>PyTorch</a:t>
            </a:r>
            <a:r>
              <a:rPr lang="en-GB" dirty="0"/>
              <a:t>, backpropagation in </a:t>
            </a:r>
            <a:r>
              <a:rPr lang="en-GB" dirty="0" err="1"/>
              <a:t>PyTorch</a:t>
            </a:r>
            <a:r>
              <a:rPr lang="en-GB" dirty="0"/>
              <a:t> with </a:t>
            </a:r>
            <a:r>
              <a:rPr lang="en-GB" dirty="0" err="1"/>
              <a:t>AutoGrad</a:t>
            </a:r>
            <a:r>
              <a:rPr lang="en-GB" dirty="0"/>
              <a:t>, advanced optimizers, multi-label classification with shallow neural networks, moving from shallow to deep neural networks.</a:t>
            </a:r>
            <a:endParaRPr lang="en-SG" dirty="0"/>
          </a:p>
        </p:txBody>
      </p:sp>
    </p:spTree>
    <p:extLst>
      <p:ext uri="{BB962C8B-B14F-4D97-AF65-F5344CB8AC3E}">
        <p14:creationId xmlns:p14="http://schemas.microsoft.com/office/powerpoint/2010/main" val="10271511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587710-E994-858C-736B-B256E5D31B1B}"/>
              </a:ext>
            </a:extLst>
          </p:cNvPr>
          <p:cNvSpPr>
            <a:spLocks noGrp="1"/>
          </p:cNvSpPr>
          <p:nvPr>
            <p:ph type="title"/>
          </p:nvPr>
        </p:nvSpPr>
        <p:spPr/>
        <p:txBody>
          <a:bodyPr/>
          <a:lstStyle/>
          <a:p>
            <a:r>
              <a:rPr lang="en-GB" dirty="0"/>
              <a:t>Syllabus</a:t>
            </a:r>
            <a:endParaRPr lang="en-SG" dirty="0"/>
          </a:p>
        </p:txBody>
      </p:sp>
      <p:sp>
        <p:nvSpPr>
          <p:cNvPr id="3" name="Content Placeholder 2">
            <a:extLst>
              <a:ext uri="{FF2B5EF4-FFF2-40B4-BE49-F238E27FC236}">
                <a16:creationId xmlns:a16="http://schemas.microsoft.com/office/drawing/2014/main" id="{EF77FA4B-0B20-5BC7-9427-1BB2CFAA30B3}"/>
              </a:ext>
            </a:extLst>
          </p:cNvPr>
          <p:cNvSpPr>
            <a:spLocks noGrp="1"/>
          </p:cNvSpPr>
          <p:nvPr>
            <p:ph idx="1"/>
          </p:nvPr>
        </p:nvSpPr>
        <p:spPr/>
        <p:txBody>
          <a:bodyPr/>
          <a:lstStyle/>
          <a:p>
            <a:r>
              <a:rPr lang="en-GB" b="1" dirty="0"/>
              <a:t>Week 3: </a:t>
            </a:r>
            <a:r>
              <a:rPr lang="en-GB" dirty="0"/>
              <a:t>Guided project and good practices for Deep Learning projects (train/test/dev, bias/variance, advanced regularization, dropout, normalizing inputs/outputs/layers, trainer functions, savers/loader functions for reproducibility and transfer learning).</a:t>
            </a:r>
          </a:p>
          <a:p>
            <a:endParaRPr lang="en-GB" dirty="0"/>
          </a:p>
          <a:p>
            <a:r>
              <a:rPr lang="en-GB" b="1" dirty="0"/>
              <a:t>Week 4: </a:t>
            </a:r>
            <a:r>
              <a:rPr lang="en-GB" dirty="0"/>
              <a:t>The image data type, image processing techniques and typical computer vision operations, the convolution operation and layers, Convolutional Neural Networks, advanced CNNs and </a:t>
            </a:r>
            <a:r>
              <a:rPr lang="en-GB" dirty="0" err="1"/>
              <a:t>SotA</a:t>
            </a:r>
            <a:r>
              <a:rPr lang="en-GB" dirty="0"/>
              <a:t>. Preparing transition to the 50.035 Computer Vision course.</a:t>
            </a:r>
            <a:endParaRPr lang="en-SG" dirty="0"/>
          </a:p>
        </p:txBody>
      </p:sp>
    </p:spTree>
    <p:extLst>
      <p:ext uri="{BB962C8B-B14F-4D97-AF65-F5344CB8AC3E}">
        <p14:creationId xmlns:p14="http://schemas.microsoft.com/office/powerpoint/2010/main" val="26680079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587710-E994-858C-736B-B256E5D31B1B}"/>
              </a:ext>
            </a:extLst>
          </p:cNvPr>
          <p:cNvSpPr>
            <a:spLocks noGrp="1"/>
          </p:cNvSpPr>
          <p:nvPr>
            <p:ph type="title"/>
          </p:nvPr>
        </p:nvSpPr>
        <p:spPr/>
        <p:txBody>
          <a:bodyPr/>
          <a:lstStyle/>
          <a:p>
            <a:r>
              <a:rPr lang="en-GB" dirty="0"/>
              <a:t>Syllabus</a:t>
            </a:r>
            <a:endParaRPr lang="en-SG" dirty="0"/>
          </a:p>
        </p:txBody>
      </p:sp>
      <p:sp>
        <p:nvSpPr>
          <p:cNvPr id="3" name="Content Placeholder 2">
            <a:extLst>
              <a:ext uri="{FF2B5EF4-FFF2-40B4-BE49-F238E27FC236}">
                <a16:creationId xmlns:a16="http://schemas.microsoft.com/office/drawing/2014/main" id="{EF77FA4B-0B20-5BC7-9427-1BB2CFAA30B3}"/>
              </a:ext>
            </a:extLst>
          </p:cNvPr>
          <p:cNvSpPr>
            <a:spLocks noGrp="1"/>
          </p:cNvSpPr>
          <p:nvPr>
            <p:ph idx="1"/>
          </p:nvPr>
        </p:nvSpPr>
        <p:spPr>
          <a:xfrm>
            <a:off x="838200" y="1825625"/>
            <a:ext cx="10515600" cy="5032376"/>
          </a:xfrm>
        </p:spPr>
        <p:txBody>
          <a:bodyPr/>
          <a:lstStyle/>
          <a:p>
            <a:r>
              <a:rPr lang="en-GB" b="1" dirty="0"/>
              <a:t>Week 5: </a:t>
            </a:r>
            <a:r>
              <a:rPr lang="en-GB" dirty="0"/>
              <a:t>Adversarial machine learning, attacking a Neural Network with basic gradient-based attacks, fundamental limits of Neural Networks, </a:t>
            </a:r>
            <a:r>
              <a:rPr lang="en-GB" dirty="0" err="1"/>
              <a:t>defense</a:t>
            </a:r>
            <a:r>
              <a:rPr lang="en-GB" dirty="0"/>
              <a:t> mechanisms and state-of-the-art of some advanced attacks techniques.</a:t>
            </a:r>
          </a:p>
          <a:p>
            <a:endParaRPr lang="en-GB" b="1" dirty="0"/>
          </a:p>
          <a:p>
            <a:r>
              <a:rPr lang="en-GB" b="1" dirty="0"/>
              <a:t>Week 6: </a:t>
            </a:r>
            <a:r>
              <a:rPr lang="en-GB" dirty="0"/>
              <a:t>Sequential data (times series, text, etc.), vanilla Recurrent Neural Networks, Gated Recurrent Units, Long-Short Term Memory cells, advanced RNN networks, mixing models for advanced architectures. </a:t>
            </a:r>
            <a:r>
              <a:rPr lang="en-GB" dirty="0" err="1"/>
              <a:t>MidTerm</a:t>
            </a:r>
            <a:r>
              <a:rPr lang="en-GB" dirty="0"/>
              <a:t> exam (based on W1-5).</a:t>
            </a:r>
            <a:endParaRPr lang="en-SG" dirty="0"/>
          </a:p>
          <a:p>
            <a:endParaRPr lang="en-GB" dirty="0"/>
          </a:p>
        </p:txBody>
      </p:sp>
    </p:spTree>
    <p:extLst>
      <p:ext uri="{BB962C8B-B14F-4D97-AF65-F5344CB8AC3E}">
        <p14:creationId xmlns:p14="http://schemas.microsoft.com/office/powerpoint/2010/main" val="33130627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587710-E994-858C-736B-B256E5D31B1B}"/>
              </a:ext>
            </a:extLst>
          </p:cNvPr>
          <p:cNvSpPr>
            <a:spLocks noGrp="1"/>
          </p:cNvSpPr>
          <p:nvPr>
            <p:ph type="title"/>
          </p:nvPr>
        </p:nvSpPr>
        <p:spPr/>
        <p:txBody>
          <a:bodyPr/>
          <a:lstStyle/>
          <a:p>
            <a:r>
              <a:rPr lang="en-GB" dirty="0"/>
              <a:t>Syllabus</a:t>
            </a:r>
            <a:endParaRPr lang="en-SG" dirty="0"/>
          </a:p>
        </p:txBody>
      </p:sp>
      <p:sp>
        <p:nvSpPr>
          <p:cNvPr id="3" name="Content Placeholder 2">
            <a:extLst>
              <a:ext uri="{FF2B5EF4-FFF2-40B4-BE49-F238E27FC236}">
                <a16:creationId xmlns:a16="http://schemas.microsoft.com/office/drawing/2014/main" id="{EF77FA4B-0B20-5BC7-9427-1BB2CFAA30B3}"/>
              </a:ext>
            </a:extLst>
          </p:cNvPr>
          <p:cNvSpPr>
            <a:spLocks noGrp="1"/>
          </p:cNvSpPr>
          <p:nvPr>
            <p:ph idx="1"/>
          </p:nvPr>
        </p:nvSpPr>
        <p:spPr>
          <a:xfrm>
            <a:off x="838200" y="1825624"/>
            <a:ext cx="10515600" cy="5032375"/>
          </a:xfrm>
        </p:spPr>
        <p:txBody>
          <a:bodyPr/>
          <a:lstStyle/>
          <a:p>
            <a:r>
              <a:rPr lang="en-GB" b="1" dirty="0"/>
              <a:t>Week 8: </a:t>
            </a:r>
            <a:r>
              <a:rPr lang="en-GB" dirty="0"/>
              <a:t>The embedding problem, more advanced concepts on RNNs, introduction to Natural Language Processing (NLP) and Word Embeddings for NLP, brief state-of-the-art on NLP, attention and transformers architectures. Preparing transition to the 50.040 Natural Language Processing course.</a:t>
            </a:r>
          </a:p>
          <a:p>
            <a:endParaRPr lang="en-GB" dirty="0"/>
          </a:p>
          <a:p>
            <a:r>
              <a:rPr lang="en-GB" b="1" dirty="0"/>
              <a:t>Week 9: </a:t>
            </a:r>
            <a:r>
              <a:rPr lang="en-GB" dirty="0"/>
              <a:t>Quick introduction to Graph Theory and typical graph datasets and problems, basics of Graph Convolutional Networks, brief state-of-the-art of advanced Graph Convolutional Networks.</a:t>
            </a:r>
            <a:endParaRPr lang="en-SG" dirty="0"/>
          </a:p>
        </p:txBody>
      </p:sp>
    </p:spTree>
    <p:extLst>
      <p:ext uri="{BB962C8B-B14F-4D97-AF65-F5344CB8AC3E}">
        <p14:creationId xmlns:p14="http://schemas.microsoft.com/office/powerpoint/2010/main" val="9191730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587710-E994-858C-736B-B256E5D31B1B}"/>
              </a:ext>
            </a:extLst>
          </p:cNvPr>
          <p:cNvSpPr>
            <a:spLocks noGrp="1"/>
          </p:cNvSpPr>
          <p:nvPr>
            <p:ph type="title"/>
          </p:nvPr>
        </p:nvSpPr>
        <p:spPr/>
        <p:txBody>
          <a:bodyPr/>
          <a:lstStyle/>
          <a:p>
            <a:r>
              <a:rPr lang="en-GB" dirty="0"/>
              <a:t>Syllabus</a:t>
            </a:r>
            <a:endParaRPr lang="en-SG" dirty="0"/>
          </a:p>
        </p:txBody>
      </p:sp>
      <p:sp>
        <p:nvSpPr>
          <p:cNvPr id="3" name="Content Placeholder 2">
            <a:extLst>
              <a:ext uri="{FF2B5EF4-FFF2-40B4-BE49-F238E27FC236}">
                <a16:creationId xmlns:a16="http://schemas.microsoft.com/office/drawing/2014/main" id="{EF77FA4B-0B20-5BC7-9427-1BB2CFAA30B3}"/>
              </a:ext>
            </a:extLst>
          </p:cNvPr>
          <p:cNvSpPr>
            <a:spLocks noGrp="1"/>
          </p:cNvSpPr>
          <p:nvPr>
            <p:ph idx="1"/>
          </p:nvPr>
        </p:nvSpPr>
        <p:spPr>
          <a:xfrm>
            <a:off x="838200" y="1825624"/>
            <a:ext cx="10515600" cy="5032375"/>
          </a:xfrm>
        </p:spPr>
        <p:txBody>
          <a:bodyPr>
            <a:normAutofit/>
          </a:bodyPr>
          <a:lstStyle/>
          <a:p>
            <a:r>
              <a:rPr lang="en-GB" b="1" dirty="0"/>
              <a:t>Week 10: </a:t>
            </a:r>
            <a:r>
              <a:rPr lang="en-GB" dirty="0"/>
              <a:t>Generative Models, Autoencoders and Variational Autoencoders, Generative Adversarial Networks (GANs), Advanced concepts on Generative Adversarial Networks, why is it so difficult to train GANs in practice. Basic introduction to diffusion models (more details to be covered in the 50.035 Computer Vision course). If time allows, practice on GANs.</a:t>
            </a:r>
          </a:p>
          <a:p>
            <a:endParaRPr lang="en-GB" dirty="0"/>
          </a:p>
          <a:p>
            <a:r>
              <a:rPr lang="en-GB" b="1" dirty="0"/>
              <a:t>Week 11: </a:t>
            </a:r>
            <a:r>
              <a:rPr lang="en-GB" dirty="0"/>
              <a:t>Brief introduction to reinforcement learning, and state-action-rewards systems, multi-armed bandit problem and the exploration/exploitation trade-off, Q-learning and Deep Q-Learning. Brief state-of-the-art discussion about further works in Reinforcement Learning.</a:t>
            </a:r>
            <a:endParaRPr lang="en-SG" dirty="0"/>
          </a:p>
        </p:txBody>
      </p:sp>
    </p:spTree>
    <p:extLst>
      <p:ext uri="{BB962C8B-B14F-4D97-AF65-F5344CB8AC3E}">
        <p14:creationId xmlns:p14="http://schemas.microsoft.com/office/powerpoint/2010/main" val="11353178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587710-E994-858C-736B-B256E5D31B1B}"/>
              </a:ext>
            </a:extLst>
          </p:cNvPr>
          <p:cNvSpPr>
            <a:spLocks noGrp="1"/>
          </p:cNvSpPr>
          <p:nvPr>
            <p:ph type="title"/>
          </p:nvPr>
        </p:nvSpPr>
        <p:spPr/>
        <p:txBody>
          <a:bodyPr/>
          <a:lstStyle/>
          <a:p>
            <a:r>
              <a:rPr lang="en-GB" dirty="0"/>
              <a:t>Syllabus</a:t>
            </a:r>
            <a:endParaRPr lang="en-SG" dirty="0"/>
          </a:p>
        </p:txBody>
      </p:sp>
      <p:sp>
        <p:nvSpPr>
          <p:cNvPr id="3" name="Content Placeholder 2">
            <a:extLst>
              <a:ext uri="{FF2B5EF4-FFF2-40B4-BE49-F238E27FC236}">
                <a16:creationId xmlns:a16="http://schemas.microsoft.com/office/drawing/2014/main" id="{EF77FA4B-0B20-5BC7-9427-1BB2CFAA30B3}"/>
              </a:ext>
            </a:extLst>
          </p:cNvPr>
          <p:cNvSpPr>
            <a:spLocks noGrp="1"/>
          </p:cNvSpPr>
          <p:nvPr>
            <p:ph idx="1"/>
          </p:nvPr>
        </p:nvSpPr>
        <p:spPr>
          <a:xfrm>
            <a:off x="838200" y="1825624"/>
            <a:ext cx="10515600" cy="5032375"/>
          </a:xfrm>
        </p:spPr>
        <p:txBody>
          <a:bodyPr>
            <a:normAutofit/>
          </a:bodyPr>
          <a:lstStyle/>
          <a:p>
            <a:r>
              <a:rPr lang="en-GB" b="1" dirty="0"/>
              <a:t>Week 12: </a:t>
            </a:r>
            <a:r>
              <a:rPr lang="en-GB" dirty="0" err="1"/>
              <a:t>Explainability</a:t>
            </a:r>
            <a:r>
              <a:rPr lang="en-GB" dirty="0"/>
              <a:t>/Interpretability and open questions in research about Neural Networks. </a:t>
            </a:r>
            <a:br>
              <a:rPr lang="en-GB" dirty="0"/>
            </a:br>
            <a:r>
              <a:rPr lang="en-GB" dirty="0"/>
              <a:t>What will be the next revolution in AI? (a quick word on ChatGPT and other LLM models).</a:t>
            </a:r>
            <a:br>
              <a:rPr lang="en-GB" dirty="0"/>
            </a:br>
            <a:r>
              <a:rPr lang="en-GB" dirty="0"/>
              <a:t>Closing and future directions for studying Deep Learning. </a:t>
            </a:r>
          </a:p>
          <a:p>
            <a:endParaRPr lang="en-GB" dirty="0"/>
          </a:p>
          <a:p>
            <a:r>
              <a:rPr lang="en-GB" b="1" dirty="0"/>
              <a:t>Week 13: </a:t>
            </a:r>
            <a:r>
              <a:rPr lang="en-GB" dirty="0"/>
              <a:t>Recap. Project presentations and guest conferences (TBA).</a:t>
            </a:r>
          </a:p>
          <a:p>
            <a:endParaRPr lang="en-GB" dirty="0"/>
          </a:p>
          <a:p>
            <a:r>
              <a:rPr lang="en-SG" b="1" dirty="0"/>
              <a:t>Week 14: </a:t>
            </a:r>
            <a:r>
              <a:rPr lang="en-SG" dirty="0"/>
              <a:t>Final exam (probably W1-13).</a:t>
            </a:r>
          </a:p>
        </p:txBody>
      </p:sp>
    </p:spTree>
    <p:extLst>
      <p:ext uri="{BB962C8B-B14F-4D97-AF65-F5344CB8AC3E}">
        <p14:creationId xmlns:p14="http://schemas.microsoft.com/office/powerpoint/2010/main" val="29643573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76F96E-2941-74BC-F17E-3EE0BC3A9471}"/>
              </a:ext>
            </a:extLst>
          </p:cNvPr>
          <p:cNvSpPr>
            <a:spLocks noGrp="1"/>
          </p:cNvSpPr>
          <p:nvPr>
            <p:ph type="title"/>
          </p:nvPr>
        </p:nvSpPr>
        <p:spPr/>
        <p:txBody>
          <a:bodyPr/>
          <a:lstStyle/>
          <a:p>
            <a:r>
              <a:rPr lang="en-GB" dirty="0"/>
              <a:t>Supporting Textbooks</a:t>
            </a:r>
            <a:endParaRPr lang="en-SG" dirty="0"/>
          </a:p>
        </p:txBody>
      </p:sp>
      <p:sp>
        <p:nvSpPr>
          <p:cNvPr id="4" name="Content Placeholder 3">
            <a:extLst>
              <a:ext uri="{FF2B5EF4-FFF2-40B4-BE49-F238E27FC236}">
                <a16:creationId xmlns:a16="http://schemas.microsoft.com/office/drawing/2014/main" id="{9153A28C-95D3-2045-78E8-BEAFD0347A89}"/>
              </a:ext>
            </a:extLst>
          </p:cNvPr>
          <p:cNvSpPr>
            <a:spLocks noGrp="1"/>
          </p:cNvSpPr>
          <p:nvPr>
            <p:ph idx="1"/>
          </p:nvPr>
        </p:nvSpPr>
        <p:spPr>
          <a:xfrm>
            <a:off x="838200" y="1825624"/>
            <a:ext cx="8604380" cy="5032375"/>
          </a:xfrm>
        </p:spPr>
        <p:txBody>
          <a:bodyPr>
            <a:normAutofit/>
          </a:bodyPr>
          <a:lstStyle/>
          <a:p>
            <a:pPr marL="0" indent="0">
              <a:buNone/>
            </a:pPr>
            <a:r>
              <a:rPr lang="en-GB" dirty="0"/>
              <a:t>Supporting textbooks, for your curiosity (not needed to understand this course).</a:t>
            </a:r>
          </a:p>
          <a:p>
            <a:r>
              <a:rPr lang="en-GB" dirty="0"/>
              <a:t>Michael A. Nielsen, “Neural networks and deep learning”, 2015. (</a:t>
            </a:r>
            <a:r>
              <a:rPr lang="en-GB" dirty="0">
                <a:hlinkClick r:id="rId2"/>
              </a:rPr>
              <a:t>http://neuralnetworksanddeeplearning.com/</a:t>
            </a:r>
            <a:r>
              <a:rPr lang="en-GB" dirty="0"/>
              <a:t>)</a:t>
            </a:r>
          </a:p>
          <a:p>
            <a:r>
              <a:rPr lang="en-GB" dirty="0"/>
              <a:t>Ian Goodfellow, </a:t>
            </a:r>
            <a:r>
              <a:rPr lang="en-GB" dirty="0" err="1"/>
              <a:t>Yoshua</a:t>
            </a:r>
            <a:r>
              <a:rPr lang="en-GB" dirty="0"/>
              <a:t> </a:t>
            </a:r>
            <a:r>
              <a:rPr lang="en-GB" dirty="0" err="1"/>
              <a:t>Bengio</a:t>
            </a:r>
            <a:r>
              <a:rPr lang="en-GB" dirty="0"/>
              <a:t> and Aaron Courville, “Deep learning”, 2016. (</a:t>
            </a:r>
            <a:r>
              <a:rPr lang="en-GB" dirty="0">
                <a:hlinkClick r:id="rId3"/>
              </a:rPr>
              <a:t>https://www.deeplearningbook.org/</a:t>
            </a:r>
            <a:r>
              <a:rPr lang="en-GB" dirty="0"/>
              <a:t>)</a:t>
            </a:r>
          </a:p>
          <a:p>
            <a:r>
              <a:rPr lang="en-GB" dirty="0"/>
              <a:t>Stevens et al., “Deep Learning with </a:t>
            </a:r>
            <a:r>
              <a:rPr lang="en-GB" dirty="0" err="1"/>
              <a:t>PyTorch</a:t>
            </a:r>
            <a:r>
              <a:rPr lang="en-GB" dirty="0"/>
              <a:t>”, 2020. (</a:t>
            </a:r>
            <a:r>
              <a:rPr lang="en-GB" dirty="0">
                <a:hlinkClick r:id="rId4"/>
              </a:rPr>
              <a:t>https://www.manning.com/books/deep-learning-with-pytorch</a:t>
            </a:r>
            <a:r>
              <a:rPr lang="en-GB" dirty="0"/>
              <a:t>)</a:t>
            </a:r>
            <a:endParaRPr lang="en-SG" dirty="0"/>
          </a:p>
        </p:txBody>
      </p:sp>
      <p:pic>
        <p:nvPicPr>
          <p:cNvPr id="7" name="Picture 6">
            <a:extLst>
              <a:ext uri="{FF2B5EF4-FFF2-40B4-BE49-F238E27FC236}">
                <a16:creationId xmlns:a16="http://schemas.microsoft.com/office/drawing/2014/main" id="{B56C8823-C103-3CE1-B38D-3C48663B4AE1}"/>
              </a:ext>
            </a:extLst>
          </p:cNvPr>
          <p:cNvPicPr>
            <a:picLocks noChangeAspect="1"/>
          </p:cNvPicPr>
          <p:nvPr/>
        </p:nvPicPr>
        <p:blipFill>
          <a:blip r:embed="rId5"/>
          <a:stretch>
            <a:fillRect/>
          </a:stretch>
        </p:blipFill>
        <p:spPr>
          <a:xfrm>
            <a:off x="10099408" y="4833257"/>
            <a:ext cx="1614858" cy="1939685"/>
          </a:xfrm>
          <a:prstGeom prst="rect">
            <a:avLst/>
          </a:prstGeom>
        </p:spPr>
      </p:pic>
      <p:pic>
        <p:nvPicPr>
          <p:cNvPr id="9" name="Picture 8" descr="A picture containing text, plant&#10;&#10;Description automatically generated">
            <a:extLst>
              <a:ext uri="{FF2B5EF4-FFF2-40B4-BE49-F238E27FC236}">
                <a16:creationId xmlns:a16="http://schemas.microsoft.com/office/drawing/2014/main" id="{27054BCD-226C-642D-79D1-F83C787B61FB}"/>
              </a:ext>
            </a:extLst>
          </p:cNvPr>
          <p:cNvPicPr>
            <a:picLocks noChangeAspect="1"/>
          </p:cNvPicPr>
          <p:nvPr/>
        </p:nvPicPr>
        <p:blipFill rotWithShape="1">
          <a:blip r:embed="rId6">
            <a:extLst>
              <a:ext uri="{28A0092B-C50C-407E-A947-70E740481C1C}">
                <a14:useLocalDpi xmlns:a14="http://schemas.microsoft.com/office/drawing/2010/main" val="0"/>
              </a:ext>
            </a:extLst>
          </a:blip>
          <a:srcRect l="25102" r="20653"/>
          <a:stretch/>
        </p:blipFill>
        <p:spPr>
          <a:xfrm>
            <a:off x="10099408" y="2619261"/>
            <a:ext cx="1616504" cy="2086007"/>
          </a:xfrm>
          <a:prstGeom prst="rect">
            <a:avLst/>
          </a:prstGeom>
        </p:spPr>
      </p:pic>
      <p:pic>
        <p:nvPicPr>
          <p:cNvPr id="11" name="Picture 10">
            <a:extLst>
              <a:ext uri="{FF2B5EF4-FFF2-40B4-BE49-F238E27FC236}">
                <a16:creationId xmlns:a16="http://schemas.microsoft.com/office/drawing/2014/main" id="{3E899614-E0B3-FF83-C910-37419D7FD44A}"/>
              </a:ext>
            </a:extLst>
          </p:cNvPr>
          <p:cNvPicPr>
            <a:picLocks noChangeAspect="1"/>
          </p:cNvPicPr>
          <p:nvPr/>
        </p:nvPicPr>
        <p:blipFill>
          <a:blip r:embed="rId7"/>
          <a:stretch>
            <a:fillRect/>
          </a:stretch>
        </p:blipFill>
        <p:spPr>
          <a:xfrm>
            <a:off x="9822971" y="251925"/>
            <a:ext cx="2167732" cy="2239347"/>
          </a:xfrm>
          <a:prstGeom prst="rect">
            <a:avLst/>
          </a:prstGeom>
        </p:spPr>
      </p:pic>
    </p:spTree>
    <p:extLst>
      <p:ext uri="{BB962C8B-B14F-4D97-AF65-F5344CB8AC3E}">
        <p14:creationId xmlns:p14="http://schemas.microsoft.com/office/powerpoint/2010/main" val="11746280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C4F1B8-AAC0-BD3B-71B7-558D7C404185}"/>
              </a:ext>
            </a:extLst>
          </p:cNvPr>
          <p:cNvSpPr>
            <a:spLocks noGrp="1"/>
          </p:cNvSpPr>
          <p:nvPr>
            <p:ph type="title"/>
          </p:nvPr>
        </p:nvSpPr>
        <p:spPr/>
        <p:txBody>
          <a:bodyPr/>
          <a:lstStyle/>
          <a:p>
            <a:r>
              <a:rPr lang="en-GB" dirty="0"/>
              <a:t>Evaluation and grading</a:t>
            </a:r>
            <a:endParaRPr lang="en-SG" dirty="0"/>
          </a:p>
        </p:txBody>
      </p:sp>
      <p:sp>
        <p:nvSpPr>
          <p:cNvPr id="3" name="Content Placeholder 2">
            <a:extLst>
              <a:ext uri="{FF2B5EF4-FFF2-40B4-BE49-F238E27FC236}">
                <a16:creationId xmlns:a16="http://schemas.microsoft.com/office/drawing/2014/main" id="{00158227-B71F-87CC-D0F3-AE23B9DE10AA}"/>
              </a:ext>
            </a:extLst>
          </p:cNvPr>
          <p:cNvSpPr>
            <a:spLocks noGrp="1"/>
          </p:cNvSpPr>
          <p:nvPr>
            <p:ph idx="1"/>
          </p:nvPr>
        </p:nvSpPr>
        <p:spPr>
          <a:xfrm>
            <a:off x="838200" y="1825625"/>
            <a:ext cx="10515600" cy="4817452"/>
          </a:xfrm>
        </p:spPr>
        <p:txBody>
          <a:bodyPr/>
          <a:lstStyle/>
          <a:p>
            <a:r>
              <a:rPr lang="en-GB" b="1" dirty="0" err="1"/>
              <a:t>Homeworks</a:t>
            </a:r>
            <a:r>
              <a:rPr lang="en-GB" b="1" dirty="0"/>
              <a:t> (19%): </a:t>
            </a:r>
            <a:r>
              <a:rPr lang="en-GB" dirty="0"/>
              <a:t>Given on Weeks 2, 5, 8, 10.</a:t>
            </a:r>
            <a:br>
              <a:rPr lang="en-GB" dirty="0"/>
            </a:br>
            <a:r>
              <a:rPr lang="en-GB" dirty="0"/>
              <a:t>Usually come in the form of a </a:t>
            </a:r>
            <a:r>
              <a:rPr lang="en-GB" dirty="0" err="1"/>
              <a:t>Jupyter</a:t>
            </a:r>
            <a:r>
              <a:rPr lang="en-GB" dirty="0"/>
              <a:t> Notebook, containing explanations, code snippets and questions.</a:t>
            </a:r>
            <a:br>
              <a:rPr lang="en-GB" dirty="0"/>
            </a:br>
            <a:r>
              <a:rPr lang="en-GB" dirty="0"/>
              <a:t>Submissions on </a:t>
            </a:r>
            <a:r>
              <a:rPr lang="en-GB" dirty="0" err="1"/>
              <a:t>eDimension</a:t>
            </a:r>
            <a:r>
              <a:rPr lang="en-GB" dirty="0"/>
              <a:t>, two weeks later or so, as a small PDF report containing code, figures and answers to questions.</a:t>
            </a:r>
            <a:br>
              <a:rPr lang="en-GB" dirty="0"/>
            </a:br>
            <a:r>
              <a:rPr lang="en-GB" dirty="0"/>
              <a:t>When time allows, debrief of </a:t>
            </a:r>
            <a:r>
              <a:rPr lang="en-GB" dirty="0" err="1"/>
              <a:t>homeworks</a:t>
            </a:r>
            <a:r>
              <a:rPr lang="en-GB" dirty="0"/>
              <a:t> in class.</a:t>
            </a:r>
          </a:p>
          <a:p>
            <a:endParaRPr lang="en-GB" dirty="0"/>
          </a:p>
          <a:p>
            <a:r>
              <a:rPr lang="en-GB" b="1" dirty="0" err="1"/>
              <a:t>MidTerm</a:t>
            </a:r>
            <a:r>
              <a:rPr lang="en-GB" b="1" dirty="0"/>
              <a:t> Exam (20%): </a:t>
            </a:r>
            <a:r>
              <a:rPr lang="en-GB" dirty="0"/>
              <a:t>Given on Week 6, March 1</a:t>
            </a:r>
            <a:r>
              <a:rPr lang="en-GB" baseline="30000" dirty="0"/>
              <a:t>st</a:t>
            </a:r>
            <a:r>
              <a:rPr lang="en-GB" dirty="0"/>
              <a:t> 2023.</a:t>
            </a:r>
            <a:br>
              <a:rPr lang="en-GB" dirty="0"/>
            </a:br>
            <a:r>
              <a:rPr lang="en-GB" dirty="0"/>
              <a:t>Theoretical, paper exam, notions of Week 1-5 to be tested.</a:t>
            </a:r>
            <a:br>
              <a:rPr lang="en-GB" dirty="0"/>
            </a:br>
            <a:r>
              <a:rPr lang="en-GB" dirty="0"/>
              <a:t>More details about venue and exam details to be announced closer to the exam date.</a:t>
            </a:r>
          </a:p>
          <a:p>
            <a:endParaRPr lang="en-SG" dirty="0"/>
          </a:p>
        </p:txBody>
      </p:sp>
    </p:spTree>
    <p:extLst>
      <p:ext uri="{BB962C8B-B14F-4D97-AF65-F5344CB8AC3E}">
        <p14:creationId xmlns:p14="http://schemas.microsoft.com/office/powerpoint/2010/main" val="14377056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C4F1B8-AAC0-BD3B-71B7-558D7C404185}"/>
              </a:ext>
            </a:extLst>
          </p:cNvPr>
          <p:cNvSpPr>
            <a:spLocks noGrp="1"/>
          </p:cNvSpPr>
          <p:nvPr>
            <p:ph type="title"/>
          </p:nvPr>
        </p:nvSpPr>
        <p:spPr/>
        <p:txBody>
          <a:bodyPr/>
          <a:lstStyle/>
          <a:p>
            <a:r>
              <a:rPr lang="en-GB" dirty="0"/>
              <a:t>Evaluation and grading</a:t>
            </a:r>
            <a:endParaRPr lang="en-SG" dirty="0"/>
          </a:p>
        </p:txBody>
      </p:sp>
      <p:sp>
        <p:nvSpPr>
          <p:cNvPr id="3" name="Content Placeholder 2">
            <a:extLst>
              <a:ext uri="{FF2B5EF4-FFF2-40B4-BE49-F238E27FC236}">
                <a16:creationId xmlns:a16="http://schemas.microsoft.com/office/drawing/2014/main" id="{00158227-B71F-87CC-D0F3-AE23B9DE10AA}"/>
              </a:ext>
            </a:extLst>
          </p:cNvPr>
          <p:cNvSpPr>
            <a:spLocks noGrp="1"/>
          </p:cNvSpPr>
          <p:nvPr>
            <p:ph idx="1"/>
          </p:nvPr>
        </p:nvSpPr>
        <p:spPr>
          <a:xfrm>
            <a:off x="838200" y="1825624"/>
            <a:ext cx="10515600" cy="5032375"/>
          </a:xfrm>
        </p:spPr>
        <p:txBody>
          <a:bodyPr>
            <a:normAutofit/>
          </a:bodyPr>
          <a:lstStyle/>
          <a:p>
            <a:r>
              <a:rPr lang="en-GB" b="1" dirty="0"/>
              <a:t>Final Exam (30%): </a:t>
            </a:r>
            <a:r>
              <a:rPr lang="en-GB" dirty="0"/>
              <a:t>Given on Week 14, April 26</a:t>
            </a:r>
            <a:r>
              <a:rPr lang="en-GB" baseline="30000" dirty="0"/>
              <a:t>th</a:t>
            </a:r>
            <a:r>
              <a:rPr lang="en-GB" dirty="0"/>
              <a:t> 2023.</a:t>
            </a:r>
            <a:br>
              <a:rPr lang="en-GB" dirty="0"/>
            </a:br>
            <a:r>
              <a:rPr lang="en-GB" dirty="0"/>
              <a:t>Theoretical, paper exam, notions of Week 1-13 to be tested.</a:t>
            </a:r>
            <a:br>
              <a:rPr lang="en-GB" dirty="0"/>
            </a:br>
            <a:r>
              <a:rPr lang="en-GB" dirty="0"/>
              <a:t>More details about venue and exam details to be announced.</a:t>
            </a:r>
          </a:p>
          <a:p>
            <a:endParaRPr lang="en-GB" dirty="0"/>
          </a:p>
          <a:p>
            <a:r>
              <a:rPr lang="en-GB" b="1" dirty="0"/>
              <a:t>Project (29%): </a:t>
            </a:r>
            <a:r>
              <a:rPr lang="en-GB" dirty="0"/>
              <a:t>Groups of 2-3 students. Submission for project (code, report, presentation) expected on Week 13. Problem statement to be freely decided by students, as long as it matches a list of given requirements. We will have a guided demo project on Week 3, more details about the project will be given on Week 5.</a:t>
            </a:r>
          </a:p>
          <a:p>
            <a:pPr marL="0" indent="0">
              <a:buNone/>
            </a:pPr>
            <a:endParaRPr lang="en-GB" dirty="0"/>
          </a:p>
          <a:p>
            <a:r>
              <a:rPr lang="en-GB" b="1" dirty="0"/>
              <a:t>Student Feedback Survey (2%): </a:t>
            </a:r>
            <a:r>
              <a:rPr lang="en-GB" dirty="0"/>
              <a:t>the usual.</a:t>
            </a:r>
          </a:p>
          <a:p>
            <a:endParaRPr lang="en-SG" dirty="0"/>
          </a:p>
        </p:txBody>
      </p:sp>
    </p:spTree>
    <p:extLst>
      <p:ext uri="{BB962C8B-B14F-4D97-AF65-F5344CB8AC3E}">
        <p14:creationId xmlns:p14="http://schemas.microsoft.com/office/powerpoint/2010/main" val="24630505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07D89A-B685-431D-8A42-BB210F5A54AB}"/>
              </a:ext>
            </a:extLst>
          </p:cNvPr>
          <p:cNvSpPr>
            <a:spLocks noGrp="1"/>
          </p:cNvSpPr>
          <p:nvPr>
            <p:ph type="title"/>
          </p:nvPr>
        </p:nvSpPr>
        <p:spPr/>
        <p:txBody>
          <a:bodyPr/>
          <a:lstStyle/>
          <a:p>
            <a:r>
              <a:rPr lang="en-US" dirty="0"/>
              <a:t>A quick word about instructors</a:t>
            </a:r>
          </a:p>
        </p:txBody>
      </p:sp>
      <p:sp>
        <p:nvSpPr>
          <p:cNvPr id="13" name="Content Placeholder 12">
            <a:extLst>
              <a:ext uri="{FF2B5EF4-FFF2-40B4-BE49-F238E27FC236}">
                <a16:creationId xmlns:a16="http://schemas.microsoft.com/office/drawing/2014/main" id="{100642B6-C432-4551-A081-D2685D9CE257}"/>
              </a:ext>
            </a:extLst>
          </p:cNvPr>
          <p:cNvSpPr>
            <a:spLocks noGrp="1"/>
          </p:cNvSpPr>
          <p:nvPr>
            <p:ph sz="half" idx="1"/>
          </p:nvPr>
        </p:nvSpPr>
        <p:spPr>
          <a:xfrm>
            <a:off x="838199" y="1825624"/>
            <a:ext cx="6109678" cy="4958129"/>
          </a:xfrm>
        </p:spPr>
        <p:txBody>
          <a:bodyPr/>
          <a:lstStyle/>
          <a:p>
            <a:r>
              <a:rPr lang="en-US" dirty="0"/>
              <a:t>Matthieu (</a:t>
            </a:r>
            <a:r>
              <a:rPr lang="en-US" b="1" dirty="0"/>
              <a:t>Matt</a:t>
            </a:r>
            <a:r>
              <a:rPr lang="en-US" dirty="0"/>
              <a:t>) De Mari</a:t>
            </a:r>
          </a:p>
          <a:p>
            <a:r>
              <a:rPr lang="en-US" dirty="0"/>
              <a:t>Lecturer at SUTD (Python, Deep Learning, AI, and more)</a:t>
            </a:r>
          </a:p>
          <a:p>
            <a:r>
              <a:rPr lang="en-US" dirty="0"/>
              <a:t>Information Systems Technology and Design (ISTD) pillar/faculty</a:t>
            </a:r>
          </a:p>
          <a:p>
            <a:r>
              <a:rPr lang="en-US" dirty="0"/>
              <a:t>PhD from </a:t>
            </a:r>
            <a:r>
              <a:rPr lang="en-US" dirty="0" err="1"/>
              <a:t>CentraleSupelec</a:t>
            </a:r>
            <a:r>
              <a:rPr lang="en-US" dirty="0"/>
              <a:t> (France)</a:t>
            </a:r>
          </a:p>
          <a:p>
            <a:endParaRPr lang="en-US" dirty="0"/>
          </a:p>
          <a:p>
            <a:r>
              <a:rPr lang="en-US" dirty="0"/>
              <a:t>Email: </a:t>
            </a:r>
            <a:r>
              <a:rPr lang="en-US" dirty="0">
                <a:hlinkClick r:id="rId2"/>
              </a:rPr>
              <a:t>matthieu_demari@sutd.edu.sg</a:t>
            </a:r>
            <a:endParaRPr lang="en-US" dirty="0"/>
          </a:p>
          <a:p>
            <a:r>
              <a:rPr lang="en-US" dirty="0"/>
              <a:t>Office @ SUTD</a:t>
            </a:r>
            <a:r>
              <a:rPr lang="en-US"/>
              <a:t>: 2.401.07</a:t>
            </a:r>
            <a:endParaRPr lang="en-US" dirty="0"/>
          </a:p>
          <a:p>
            <a:endParaRPr lang="en-GB" dirty="0"/>
          </a:p>
        </p:txBody>
      </p:sp>
      <p:pic>
        <p:nvPicPr>
          <p:cNvPr id="3" name="Picture 2">
            <a:extLst>
              <a:ext uri="{FF2B5EF4-FFF2-40B4-BE49-F238E27FC236}">
                <a16:creationId xmlns:a16="http://schemas.microsoft.com/office/drawing/2014/main" id="{241FF3A6-B11F-1ADC-D3BE-E26F2188589F}"/>
              </a:ext>
            </a:extLst>
          </p:cNvPr>
          <p:cNvPicPr>
            <a:picLocks noChangeAspect="1"/>
          </p:cNvPicPr>
          <p:nvPr/>
        </p:nvPicPr>
        <p:blipFill>
          <a:blip r:embed="rId3"/>
          <a:stretch>
            <a:fillRect/>
          </a:stretch>
        </p:blipFill>
        <p:spPr>
          <a:xfrm>
            <a:off x="8144692" y="1548880"/>
            <a:ext cx="3209108" cy="4376057"/>
          </a:xfrm>
          <a:prstGeom prst="rect">
            <a:avLst/>
          </a:prstGeom>
        </p:spPr>
      </p:pic>
    </p:spTree>
    <p:extLst>
      <p:ext uri="{BB962C8B-B14F-4D97-AF65-F5344CB8AC3E}">
        <p14:creationId xmlns:p14="http://schemas.microsoft.com/office/powerpoint/2010/main" val="33385656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F64693-5090-BB52-ECF3-0666AAD2507C}"/>
              </a:ext>
            </a:extLst>
          </p:cNvPr>
          <p:cNvSpPr>
            <a:spLocks noGrp="1"/>
          </p:cNvSpPr>
          <p:nvPr>
            <p:ph type="title"/>
          </p:nvPr>
        </p:nvSpPr>
        <p:spPr/>
        <p:txBody>
          <a:bodyPr/>
          <a:lstStyle/>
          <a:p>
            <a:r>
              <a:rPr lang="en-GB" dirty="0"/>
              <a:t>Technical pre-requisites</a:t>
            </a:r>
            <a:endParaRPr lang="en-SG" dirty="0"/>
          </a:p>
        </p:txBody>
      </p:sp>
      <p:sp>
        <p:nvSpPr>
          <p:cNvPr id="3" name="Content Placeholder 2">
            <a:extLst>
              <a:ext uri="{FF2B5EF4-FFF2-40B4-BE49-F238E27FC236}">
                <a16:creationId xmlns:a16="http://schemas.microsoft.com/office/drawing/2014/main" id="{FF686CDA-C22E-B272-5CB5-BE1E309AAA29}"/>
              </a:ext>
            </a:extLst>
          </p:cNvPr>
          <p:cNvSpPr>
            <a:spLocks noGrp="1"/>
          </p:cNvSpPr>
          <p:nvPr>
            <p:ph sz="half" idx="1"/>
          </p:nvPr>
        </p:nvSpPr>
        <p:spPr>
          <a:xfrm>
            <a:off x="838200" y="1825625"/>
            <a:ext cx="5181600" cy="4762744"/>
          </a:xfrm>
        </p:spPr>
        <p:txBody>
          <a:bodyPr/>
          <a:lstStyle/>
          <a:p>
            <a:r>
              <a:rPr lang="en-GB" dirty="0"/>
              <a:t>Install </a:t>
            </a:r>
            <a:r>
              <a:rPr lang="en-GB" b="1" dirty="0"/>
              <a:t>Python</a:t>
            </a:r>
            <a:r>
              <a:rPr lang="en-GB" dirty="0"/>
              <a:t> </a:t>
            </a:r>
            <a:r>
              <a:rPr lang="en-GB" b="1" dirty="0"/>
              <a:t>3</a:t>
            </a:r>
            <a:r>
              <a:rPr lang="en-GB" dirty="0"/>
              <a:t>, if you have not done so already (</a:t>
            </a:r>
            <a:r>
              <a:rPr lang="en-GB" u="sng" dirty="0"/>
              <a:t>this course does not cover C++/Java</a:t>
            </a:r>
            <a:r>
              <a:rPr lang="en-GB" dirty="0"/>
              <a:t>).</a:t>
            </a:r>
          </a:p>
          <a:p>
            <a:r>
              <a:rPr lang="en-GB" b="1" dirty="0"/>
              <a:t>Libraries needed (maybe more based on projects/</a:t>
            </a:r>
            <a:r>
              <a:rPr lang="en-GB" b="1" dirty="0" err="1"/>
              <a:t>homeworks</a:t>
            </a:r>
            <a:r>
              <a:rPr lang="en-GB" b="1" dirty="0"/>
              <a:t>): </a:t>
            </a:r>
            <a:r>
              <a:rPr lang="en-GB" dirty="0" err="1"/>
              <a:t>numpy</a:t>
            </a:r>
            <a:r>
              <a:rPr lang="en-GB" dirty="0"/>
              <a:t>, matplotlib, </a:t>
            </a:r>
            <a:r>
              <a:rPr lang="en-GB" dirty="0" err="1"/>
              <a:t>scipy</a:t>
            </a:r>
            <a:r>
              <a:rPr lang="en-GB" dirty="0"/>
              <a:t>, </a:t>
            </a:r>
            <a:r>
              <a:rPr lang="en-GB" dirty="0" err="1"/>
              <a:t>sklearn</a:t>
            </a:r>
            <a:r>
              <a:rPr lang="en-GB" dirty="0"/>
              <a:t>, </a:t>
            </a:r>
            <a:r>
              <a:rPr lang="en-GB" dirty="0" err="1"/>
              <a:t>networkx</a:t>
            </a:r>
            <a:r>
              <a:rPr lang="en-GB" dirty="0"/>
              <a:t>, pillow, gym.</a:t>
            </a:r>
          </a:p>
          <a:p>
            <a:r>
              <a:rPr lang="en-GB" b="1" dirty="0" err="1"/>
              <a:t>Jupyter</a:t>
            </a:r>
            <a:r>
              <a:rPr lang="en-GB" dirty="0"/>
              <a:t> </a:t>
            </a:r>
            <a:r>
              <a:rPr lang="en-GB" b="1" dirty="0"/>
              <a:t>notebooks</a:t>
            </a:r>
            <a:r>
              <a:rPr lang="en-GB" dirty="0"/>
              <a:t> for demos of code, along with the slides.</a:t>
            </a:r>
          </a:p>
          <a:p>
            <a:r>
              <a:rPr lang="en-GB" dirty="0"/>
              <a:t>In doubt, you can always use </a:t>
            </a:r>
            <a:r>
              <a:rPr lang="en-GB" b="1" dirty="0"/>
              <a:t>Google</a:t>
            </a:r>
            <a:r>
              <a:rPr lang="en-GB" dirty="0"/>
              <a:t> </a:t>
            </a:r>
            <a:r>
              <a:rPr lang="en-GB" b="1" dirty="0" err="1"/>
              <a:t>Colab</a:t>
            </a:r>
            <a:r>
              <a:rPr lang="en-GB" b="1" dirty="0"/>
              <a:t> </a:t>
            </a:r>
            <a:r>
              <a:rPr lang="en-GB" dirty="0"/>
              <a:t>to run the codes.</a:t>
            </a:r>
          </a:p>
          <a:p>
            <a:endParaRPr lang="en-GB" dirty="0"/>
          </a:p>
          <a:p>
            <a:endParaRPr lang="en-SG" dirty="0"/>
          </a:p>
        </p:txBody>
      </p:sp>
      <p:pic>
        <p:nvPicPr>
          <p:cNvPr id="10" name="Picture 9" descr="Logo, company name&#10;&#10;Description automatically generated">
            <a:extLst>
              <a:ext uri="{FF2B5EF4-FFF2-40B4-BE49-F238E27FC236}">
                <a16:creationId xmlns:a16="http://schemas.microsoft.com/office/drawing/2014/main" id="{BFA7CA6E-5CDB-E94A-8BCF-45FFF37CBC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66114" y="531527"/>
            <a:ext cx="5609911" cy="1894862"/>
          </a:xfrm>
          <a:prstGeom prst="rect">
            <a:avLst/>
          </a:prstGeom>
        </p:spPr>
      </p:pic>
      <p:pic>
        <p:nvPicPr>
          <p:cNvPr id="12" name="Picture 11" descr="Logo, company name&#10;&#10;Description automatically generated">
            <a:extLst>
              <a:ext uri="{FF2B5EF4-FFF2-40B4-BE49-F238E27FC236}">
                <a16:creationId xmlns:a16="http://schemas.microsoft.com/office/drawing/2014/main" id="{AA8AD514-CE28-D625-2C90-20F6161E69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91932" y="2265054"/>
            <a:ext cx="4655782" cy="2327891"/>
          </a:xfrm>
          <a:prstGeom prst="rect">
            <a:avLst/>
          </a:prstGeom>
        </p:spPr>
      </p:pic>
      <p:pic>
        <p:nvPicPr>
          <p:cNvPr id="14" name="Picture 13" descr="A picture containing icon&#10;&#10;Description automatically generated">
            <a:extLst>
              <a:ext uri="{FF2B5EF4-FFF2-40B4-BE49-F238E27FC236}">
                <a16:creationId xmlns:a16="http://schemas.microsoft.com/office/drawing/2014/main" id="{87C01E8D-A578-BDA1-72B7-01BFFF2FEC3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06088" y="4596729"/>
            <a:ext cx="4655781" cy="1991640"/>
          </a:xfrm>
          <a:prstGeom prst="rect">
            <a:avLst/>
          </a:prstGeom>
        </p:spPr>
      </p:pic>
    </p:spTree>
    <p:extLst>
      <p:ext uri="{BB962C8B-B14F-4D97-AF65-F5344CB8AC3E}">
        <p14:creationId xmlns:p14="http://schemas.microsoft.com/office/powerpoint/2010/main" val="3050537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F64693-5090-BB52-ECF3-0666AAD2507C}"/>
              </a:ext>
            </a:extLst>
          </p:cNvPr>
          <p:cNvSpPr>
            <a:spLocks noGrp="1"/>
          </p:cNvSpPr>
          <p:nvPr>
            <p:ph type="title"/>
          </p:nvPr>
        </p:nvSpPr>
        <p:spPr/>
        <p:txBody>
          <a:bodyPr/>
          <a:lstStyle/>
          <a:p>
            <a:r>
              <a:rPr lang="en-GB" dirty="0"/>
              <a:t>Technical pre-requisites</a:t>
            </a:r>
            <a:endParaRPr lang="en-SG" dirty="0"/>
          </a:p>
        </p:txBody>
      </p:sp>
      <p:sp>
        <p:nvSpPr>
          <p:cNvPr id="3" name="Content Placeholder 2">
            <a:extLst>
              <a:ext uri="{FF2B5EF4-FFF2-40B4-BE49-F238E27FC236}">
                <a16:creationId xmlns:a16="http://schemas.microsoft.com/office/drawing/2014/main" id="{FF686CDA-C22E-B272-5CB5-BE1E309AAA29}"/>
              </a:ext>
            </a:extLst>
          </p:cNvPr>
          <p:cNvSpPr>
            <a:spLocks noGrp="1"/>
          </p:cNvSpPr>
          <p:nvPr>
            <p:ph sz="half" idx="1"/>
          </p:nvPr>
        </p:nvSpPr>
        <p:spPr>
          <a:xfrm>
            <a:off x="838200" y="1825624"/>
            <a:ext cx="5181600" cy="5032375"/>
          </a:xfrm>
        </p:spPr>
        <p:txBody>
          <a:bodyPr>
            <a:normAutofit/>
          </a:bodyPr>
          <a:lstStyle/>
          <a:p>
            <a:r>
              <a:rPr lang="en-GB" dirty="0"/>
              <a:t>Framework of choice will be </a:t>
            </a:r>
            <a:r>
              <a:rPr lang="en-GB" b="1" dirty="0" err="1"/>
              <a:t>PyTorch</a:t>
            </a:r>
            <a:r>
              <a:rPr lang="en-GB" b="1" dirty="0"/>
              <a:t>! </a:t>
            </a:r>
            <a:r>
              <a:rPr lang="en-GB" dirty="0"/>
              <a:t>(not </a:t>
            </a:r>
            <a:r>
              <a:rPr lang="en-GB" dirty="0" err="1"/>
              <a:t>Tensorflow</a:t>
            </a:r>
            <a:r>
              <a:rPr lang="en-GB" dirty="0"/>
              <a:t>, not </a:t>
            </a:r>
            <a:r>
              <a:rPr lang="en-GB" dirty="0" err="1"/>
              <a:t>Keras</a:t>
            </a:r>
            <a:r>
              <a:rPr lang="en-GB" dirty="0"/>
              <a:t>, not </a:t>
            </a:r>
            <a:r>
              <a:rPr lang="en-GB" dirty="0" err="1"/>
              <a:t>MXNet</a:t>
            </a:r>
            <a:r>
              <a:rPr lang="en-GB" dirty="0"/>
              <a:t>, etc.)</a:t>
            </a:r>
          </a:p>
          <a:p>
            <a:r>
              <a:rPr lang="en-GB" dirty="0"/>
              <a:t>Increasing popularity and preferred to Google’s </a:t>
            </a:r>
            <a:r>
              <a:rPr lang="en-GB" dirty="0" err="1"/>
              <a:t>Tensorflow</a:t>
            </a:r>
            <a:r>
              <a:rPr lang="en-GB" dirty="0"/>
              <a:t> these days for many reasons.</a:t>
            </a:r>
          </a:p>
          <a:p>
            <a:r>
              <a:rPr lang="en-GB" dirty="0"/>
              <a:t>Learn more, if curious: </a:t>
            </a:r>
            <a:r>
              <a:rPr lang="en-GB" dirty="0">
                <a:hlinkClick r:id="rId2"/>
              </a:rPr>
              <a:t>https://www.assemblyai.com/blog/pytorch-vs-tensorflow-in-2022/</a:t>
            </a:r>
            <a:endParaRPr lang="en-GB" dirty="0"/>
          </a:p>
          <a:p>
            <a:endParaRPr lang="en-GB" dirty="0"/>
          </a:p>
          <a:p>
            <a:endParaRPr lang="en-SG" dirty="0"/>
          </a:p>
        </p:txBody>
      </p:sp>
      <p:pic>
        <p:nvPicPr>
          <p:cNvPr id="8" name="Picture 7" descr="Chart&#10;&#10;Description automatically generated">
            <a:extLst>
              <a:ext uri="{FF2B5EF4-FFF2-40B4-BE49-F238E27FC236}">
                <a16:creationId xmlns:a16="http://schemas.microsoft.com/office/drawing/2014/main" id="{A5EAB954-957E-D4B7-7CEA-B5B5FA43AA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48581" y="3328011"/>
            <a:ext cx="5719960" cy="3529989"/>
          </a:xfrm>
          <a:prstGeom prst="rect">
            <a:avLst/>
          </a:prstGeom>
        </p:spPr>
      </p:pic>
      <p:pic>
        <p:nvPicPr>
          <p:cNvPr id="5" name="Picture 4" descr="Logo, company name&#10;&#10;Description automatically generated">
            <a:extLst>
              <a:ext uri="{FF2B5EF4-FFF2-40B4-BE49-F238E27FC236}">
                <a16:creationId xmlns:a16="http://schemas.microsoft.com/office/drawing/2014/main" id="{00EC893D-A9C0-E3AD-91DA-F3EAD655B00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02157" y="1219994"/>
            <a:ext cx="4216034" cy="2108017"/>
          </a:xfrm>
          <a:prstGeom prst="rect">
            <a:avLst/>
          </a:prstGeom>
        </p:spPr>
      </p:pic>
    </p:spTree>
    <p:extLst>
      <p:ext uri="{BB962C8B-B14F-4D97-AF65-F5344CB8AC3E}">
        <p14:creationId xmlns:p14="http://schemas.microsoft.com/office/powerpoint/2010/main" val="38434022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0D7E22-87CF-02A5-3F5F-93789E5D559D}"/>
              </a:ext>
            </a:extLst>
          </p:cNvPr>
          <p:cNvSpPr>
            <a:spLocks noGrp="1"/>
          </p:cNvSpPr>
          <p:nvPr>
            <p:ph type="title"/>
          </p:nvPr>
        </p:nvSpPr>
        <p:spPr/>
        <p:txBody>
          <a:bodyPr/>
          <a:lstStyle/>
          <a:p>
            <a:r>
              <a:rPr lang="en-GB" dirty="0"/>
              <a:t>Installing </a:t>
            </a:r>
            <a:r>
              <a:rPr lang="en-GB" dirty="0" err="1"/>
              <a:t>PyTorch</a:t>
            </a:r>
            <a:r>
              <a:rPr lang="en-GB" dirty="0"/>
              <a:t> and CUDA</a:t>
            </a:r>
            <a:endParaRPr lang="en-SG" dirty="0"/>
          </a:p>
        </p:txBody>
      </p:sp>
      <p:sp>
        <p:nvSpPr>
          <p:cNvPr id="3" name="Content Placeholder 2">
            <a:extLst>
              <a:ext uri="{FF2B5EF4-FFF2-40B4-BE49-F238E27FC236}">
                <a16:creationId xmlns:a16="http://schemas.microsoft.com/office/drawing/2014/main" id="{E6A39174-3E5F-1239-C016-DEB828F2BE91}"/>
              </a:ext>
            </a:extLst>
          </p:cNvPr>
          <p:cNvSpPr>
            <a:spLocks noGrp="1"/>
          </p:cNvSpPr>
          <p:nvPr>
            <p:ph idx="1"/>
          </p:nvPr>
        </p:nvSpPr>
        <p:spPr/>
        <p:txBody>
          <a:bodyPr>
            <a:normAutofit/>
          </a:bodyPr>
          <a:lstStyle/>
          <a:p>
            <a:r>
              <a:rPr lang="en-GB" dirty="0"/>
              <a:t>Install </a:t>
            </a:r>
            <a:r>
              <a:rPr lang="en-GB" dirty="0" err="1"/>
              <a:t>PyTorch</a:t>
            </a:r>
            <a:r>
              <a:rPr lang="en-GB" dirty="0"/>
              <a:t>, by getting the right version from </a:t>
            </a:r>
            <a:br>
              <a:rPr lang="en-GB" dirty="0"/>
            </a:br>
            <a:r>
              <a:rPr lang="en-GB" dirty="0">
                <a:hlinkClick r:id="rId2"/>
              </a:rPr>
              <a:t>https://pytorch.org/get-started/locally/</a:t>
            </a:r>
            <a:endParaRPr lang="en-GB" dirty="0"/>
          </a:p>
          <a:p>
            <a:endParaRPr lang="en-SG" dirty="0"/>
          </a:p>
        </p:txBody>
      </p:sp>
      <p:pic>
        <p:nvPicPr>
          <p:cNvPr id="5" name="Picture 4">
            <a:extLst>
              <a:ext uri="{FF2B5EF4-FFF2-40B4-BE49-F238E27FC236}">
                <a16:creationId xmlns:a16="http://schemas.microsoft.com/office/drawing/2014/main" id="{BA8B9707-E3C3-C8AC-1495-88C014E7D5D6}"/>
              </a:ext>
            </a:extLst>
          </p:cNvPr>
          <p:cNvPicPr>
            <a:picLocks noChangeAspect="1"/>
          </p:cNvPicPr>
          <p:nvPr/>
        </p:nvPicPr>
        <p:blipFill>
          <a:blip r:embed="rId3"/>
          <a:stretch>
            <a:fillRect/>
          </a:stretch>
        </p:blipFill>
        <p:spPr>
          <a:xfrm>
            <a:off x="1294730" y="2815712"/>
            <a:ext cx="9602540" cy="3677163"/>
          </a:xfrm>
          <a:prstGeom prst="rect">
            <a:avLst/>
          </a:prstGeom>
        </p:spPr>
      </p:pic>
    </p:spTree>
    <p:extLst>
      <p:ext uri="{BB962C8B-B14F-4D97-AF65-F5344CB8AC3E}">
        <p14:creationId xmlns:p14="http://schemas.microsoft.com/office/powerpoint/2010/main" val="42063168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0D7E22-87CF-02A5-3F5F-93789E5D559D}"/>
              </a:ext>
            </a:extLst>
          </p:cNvPr>
          <p:cNvSpPr>
            <a:spLocks noGrp="1"/>
          </p:cNvSpPr>
          <p:nvPr>
            <p:ph type="title"/>
          </p:nvPr>
        </p:nvSpPr>
        <p:spPr/>
        <p:txBody>
          <a:bodyPr/>
          <a:lstStyle/>
          <a:p>
            <a:r>
              <a:rPr lang="en-GB" dirty="0"/>
              <a:t>Installing </a:t>
            </a:r>
            <a:r>
              <a:rPr lang="en-GB" dirty="0" err="1"/>
              <a:t>PyTorch</a:t>
            </a:r>
            <a:r>
              <a:rPr lang="en-GB" dirty="0"/>
              <a:t> and CUDA</a:t>
            </a:r>
            <a:endParaRPr lang="en-SG" dirty="0"/>
          </a:p>
        </p:txBody>
      </p:sp>
      <p:sp>
        <p:nvSpPr>
          <p:cNvPr id="3" name="Content Placeholder 2">
            <a:extLst>
              <a:ext uri="{FF2B5EF4-FFF2-40B4-BE49-F238E27FC236}">
                <a16:creationId xmlns:a16="http://schemas.microsoft.com/office/drawing/2014/main" id="{E6A39174-3E5F-1239-C016-DEB828F2BE91}"/>
              </a:ext>
            </a:extLst>
          </p:cNvPr>
          <p:cNvSpPr>
            <a:spLocks noGrp="1"/>
          </p:cNvSpPr>
          <p:nvPr>
            <p:ph idx="1"/>
          </p:nvPr>
        </p:nvSpPr>
        <p:spPr/>
        <p:txBody>
          <a:bodyPr>
            <a:normAutofit/>
          </a:bodyPr>
          <a:lstStyle/>
          <a:p>
            <a:r>
              <a:rPr lang="en-GB" dirty="0"/>
              <a:t>Check if your GPU is in the list of acceptable GPUs.</a:t>
            </a:r>
            <a:br>
              <a:rPr lang="en-GB" dirty="0"/>
            </a:br>
            <a:r>
              <a:rPr lang="en-GB" dirty="0">
                <a:hlinkClick r:id="rId2"/>
              </a:rPr>
              <a:t>https://developer.nvidia.com/cuda-gpus</a:t>
            </a:r>
            <a:endParaRPr lang="en-GB" dirty="0"/>
          </a:p>
          <a:p>
            <a:r>
              <a:rPr lang="en-GB" dirty="0"/>
              <a:t>If so, install CUDA (check that you CUDA version number </a:t>
            </a:r>
            <a:r>
              <a:rPr lang="en-GB" dirty="0" err="1"/>
              <a:t>matchesthe</a:t>
            </a:r>
            <a:r>
              <a:rPr lang="en-GB" dirty="0"/>
              <a:t> one of your </a:t>
            </a:r>
            <a:r>
              <a:rPr lang="en-GB" dirty="0" err="1"/>
              <a:t>PyTorch</a:t>
            </a:r>
            <a:r>
              <a:rPr lang="en-GB" dirty="0"/>
              <a:t> install!)</a:t>
            </a:r>
            <a:br>
              <a:rPr lang="en-GB" dirty="0"/>
            </a:br>
            <a:r>
              <a:rPr lang="en-GB" dirty="0">
                <a:hlinkClick r:id="rId3"/>
              </a:rPr>
              <a:t>https://developer.nvidia.com/cuda-downloads</a:t>
            </a:r>
            <a:endParaRPr lang="en-GB" dirty="0"/>
          </a:p>
          <a:p>
            <a:endParaRPr lang="en-GB" dirty="0"/>
          </a:p>
          <a:p>
            <a:endParaRPr lang="en-SG" dirty="0"/>
          </a:p>
        </p:txBody>
      </p:sp>
      <p:pic>
        <p:nvPicPr>
          <p:cNvPr id="8" name="Picture 7">
            <a:extLst>
              <a:ext uri="{FF2B5EF4-FFF2-40B4-BE49-F238E27FC236}">
                <a16:creationId xmlns:a16="http://schemas.microsoft.com/office/drawing/2014/main" id="{AEC56A8F-215B-9954-5832-294D7883BB91}"/>
              </a:ext>
            </a:extLst>
          </p:cNvPr>
          <p:cNvPicPr>
            <a:picLocks noChangeAspect="1"/>
          </p:cNvPicPr>
          <p:nvPr/>
        </p:nvPicPr>
        <p:blipFill rotWithShape="1">
          <a:blip r:embed="rId4"/>
          <a:srcRect t="28537"/>
          <a:stretch/>
        </p:blipFill>
        <p:spPr>
          <a:xfrm>
            <a:off x="1309396" y="4070932"/>
            <a:ext cx="9573208" cy="2787068"/>
          </a:xfrm>
          <a:prstGeom prst="rect">
            <a:avLst/>
          </a:prstGeom>
        </p:spPr>
      </p:pic>
    </p:spTree>
    <p:extLst>
      <p:ext uri="{BB962C8B-B14F-4D97-AF65-F5344CB8AC3E}">
        <p14:creationId xmlns:p14="http://schemas.microsoft.com/office/powerpoint/2010/main" val="29590445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0D7E22-87CF-02A5-3F5F-93789E5D559D}"/>
              </a:ext>
            </a:extLst>
          </p:cNvPr>
          <p:cNvSpPr>
            <a:spLocks noGrp="1"/>
          </p:cNvSpPr>
          <p:nvPr>
            <p:ph type="title"/>
          </p:nvPr>
        </p:nvSpPr>
        <p:spPr/>
        <p:txBody>
          <a:bodyPr/>
          <a:lstStyle/>
          <a:p>
            <a:r>
              <a:rPr lang="en-GB" dirty="0"/>
              <a:t>Installing </a:t>
            </a:r>
            <a:r>
              <a:rPr lang="en-GB" dirty="0" err="1"/>
              <a:t>PyTorch</a:t>
            </a:r>
            <a:r>
              <a:rPr lang="en-GB" dirty="0"/>
              <a:t> and CUDA</a:t>
            </a:r>
            <a:endParaRPr lang="en-SG" dirty="0"/>
          </a:p>
        </p:txBody>
      </p:sp>
      <p:sp>
        <p:nvSpPr>
          <p:cNvPr id="3" name="Content Placeholder 2">
            <a:extLst>
              <a:ext uri="{FF2B5EF4-FFF2-40B4-BE49-F238E27FC236}">
                <a16:creationId xmlns:a16="http://schemas.microsoft.com/office/drawing/2014/main" id="{E6A39174-3E5F-1239-C016-DEB828F2BE91}"/>
              </a:ext>
            </a:extLst>
          </p:cNvPr>
          <p:cNvSpPr>
            <a:spLocks noGrp="1"/>
          </p:cNvSpPr>
          <p:nvPr>
            <p:ph sz="half" idx="1"/>
          </p:nvPr>
        </p:nvSpPr>
        <p:spPr>
          <a:xfrm>
            <a:off x="838199" y="1825625"/>
            <a:ext cx="6337041" cy="4351338"/>
          </a:xfrm>
        </p:spPr>
        <p:txBody>
          <a:bodyPr>
            <a:normAutofit/>
          </a:bodyPr>
          <a:lstStyle/>
          <a:p>
            <a:pPr marL="0" indent="0">
              <a:buNone/>
            </a:pPr>
            <a:r>
              <a:rPr lang="en-GB" b="1" dirty="0"/>
              <a:t>Question: </a:t>
            </a:r>
            <a:r>
              <a:rPr lang="en-GB" dirty="0"/>
              <a:t>How to use CUDA with MacOS?</a:t>
            </a:r>
          </a:p>
          <a:p>
            <a:pPr marL="0" indent="0">
              <a:buNone/>
            </a:pPr>
            <a:r>
              <a:rPr lang="en-GB" dirty="0"/>
              <a:t>Efforts are being made to make GPU computing compatible with AMD and MacOS GPUs, but still far from it(</a:t>
            </a:r>
            <a:r>
              <a:rPr lang="en-GB" dirty="0" err="1"/>
              <a:t>afaik</a:t>
            </a:r>
            <a:r>
              <a:rPr lang="en-GB" dirty="0"/>
              <a:t>).</a:t>
            </a:r>
            <a:endParaRPr lang="en-SG" dirty="0"/>
          </a:p>
        </p:txBody>
      </p:sp>
      <p:pic>
        <p:nvPicPr>
          <p:cNvPr id="8" name="Picture 7">
            <a:extLst>
              <a:ext uri="{FF2B5EF4-FFF2-40B4-BE49-F238E27FC236}">
                <a16:creationId xmlns:a16="http://schemas.microsoft.com/office/drawing/2014/main" id="{AEC56A8F-215B-9954-5832-294D7883BB91}"/>
              </a:ext>
            </a:extLst>
          </p:cNvPr>
          <p:cNvPicPr>
            <a:picLocks noChangeAspect="1"/>
          </p:cNvPicPr>
          <p:nvPr/>
        </p:nvPicPr>
        <p:blipFill rotWithShape="1">
          <a:blip r:embed="rId2"/>
          <a:srcRect l="3379" t="28537" r="37508"/>
          <a:stretch/>
        </p:blipFill>
        <p:spPr>
          <a:xfrm>
            <a:off x="643631" y="3727675"/>
            <a:ext cx="6337040" cy="3120994"/>
          </a:xfrm>
          <a:prstGeom prst="rect">
            <a:avLst/>
          </a:prstGeom>
        </p:spPr>
      </p:pic>
      <p:pic>
        <p:nvPicPr>
          <p:cNvPr id="5" name="Picture 4">
            <a:extLst>
              <a:ext uri="{FF2B5EF4-FFF2-40B4-BE49-F238E27FC236}">
                <a16:creationId xmlns:a16="http://schemas.microsoft.com/office/drawing/2014/main" id="{E9FAC5A7-ECE5-243C-8714-41366B83FA9C}"/>
              </a:ext>
            </a:extLst>
          </p:cNvPr>
          <p:cNvPicPr>
            <a:picLocks noChangeAspect="1"/>
          </p:cNvPicPr>
          <p:nvPr/>
        </p:nvPicPr>
        <p:blipFill>
          <a:blip r:embed="rId3"/>
          <a:stretch>
            <a:fillRect/>
          </a:stretch>
        </p:blipFill>
        <p:spPr>
          <a:xfrm>
            <a:off x="7369808" y="486282"/>
            <a:ext cx="4628890" cy="6196620"/>
          </a:xfrm>
          <a:prstGeom prst="rect">
            <a:avLst/>
          </a:prstGeom>
        </p:spPr>
      </p:pic>
    </p:spTree>
    <p:extLst>
      <p:ext uri="{BB962C8B-B14F-4D97-AF65-F5344CB8AC3E}">
        <p14:creationId xmlns:p14="http://schemas.microsoft.com/office/powerpoint/2010/main" val="25332393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7BD325-7DF3-3B98-1AA4-FEBDE0B5E8FD}"/>
              </a:ext>
            </a:extLst>
          </p:cNvPr>
          <p:cNvSpPr>
            <a:spLocks noGrp="1"/>
          </p:cNvSpPr>
          <p:nvPr>
            <p:ph type="title"/>
          </p:nvPr>
        </p:nvSpPr>
        <p:spPr/>
        <p:txBody>
          <a:bodyPr/>
          <a:lstStyle/>
          <a:p>
            <a:r>
              <a:rPr lang="en-GB" dirty="0"/>
              <a:t>Installing </a:t>
            </a:r>
            <a:r>
              <a:rPr lang="en-GB" dirty="0" err="1"/>
              <a:t>PyTorch</a:t>
            </a:r>
            <a:r>
              <a:rPr lang="en-GB" dirty="0"/>
              <a:t> and CUDA</a:t>
            </a:r>
            <a:endParaRPr lang="en-SG" dirty="0"/>
          </a:p>
        </p:txBody>
      </p:sp>
      <p:sp>
        <p:nvSpPr>
          <p:cNvPr id="3" name="Content Placeholder 2">
            <a:extLst>
              <a:ext uri="{FF2B5EF4-FFF2-40B4-BE49-F238E27FC236}">
                <a16:creationId xmlns:a16="http://schemas.microsoft.com/office/drawing/2014/main" id="{93F90C1D-8429-A9F5-70ED-9C87266E15D8}"/>
              </a:ext>
            </a:extLst>
          </p:cNvPr>
          <p:cNvSpPr>
            <a:spLocks noGrp="1"/>
          </p:cNvSpPr>
          <p:nvPr>
            <p:ph sz="half" idx="1"/>
          </p:nvPr>
        </p:nvSpPr>
        <p:spPr>
          <a:xfrm>
            <a:off x="838200" y="1825624"/>
            <a:ext cx="5181600" cy="5032375"/>
          </a:xfrm>
        </p:spPr>
        <p:txBody>
          <a:bodyPr>
            <a:normAutofit/>
          </a:bodyPr>
          <a:lstStyle/>
          <a:p>
            <a:r>
              <a:rPr lang="en-GB" dirty="0"/>
              <a:t>Your GPU not in the list of CUDA-enabled GPUs?</a:t>
            </a:r>
          </a:p>
          <a:p>
            <a:r>
              <a:rPr lang="en-GB" dirty="0"/>
              <a:t>You bought a MacOS laptop?</a:t>
            </a:r>
          </a:p>
          <a:p>
            <a:endParaRPr lang="en-GB" b="1" dirty="0"/>
          </a:p>
          <a:p>
            <a:pPr marL="0" indent="0">
              <a:buNone/>
            </a:pPr>
            <a:r>
              <a:rPr lang="en-GB" b="1" dirty="0"/>
              <a:t>Most notebooks can still run on CPU (but they might take significantly longer).</a:t>
            </a:r>
          </a:p>
          <a:p>
            <a:endParaRPr lang="en-GB" dirty="0"/>
          </a:p>
          <a:p>
            <a:r>
              <a:rPr lang="en-GB" dirty="0"/>
              <a:t>Always the option of using Google </a:t>
            </a:r>
            <a:r>
              <a:rPr lang="en-GB" dirty="0" err="1"/>
              <a:t>Colab</a:t>
            </a:r>
            <a:r>
              <a:rPr lang="en-GB" dirty="0"/>
              <a:t>, or create an education account on AWS.</a:t>
            </a:r>
          </a:p>
          <a:p>
            <a:endParaRPr lang="en-SG" dirty="0"/>
          </a:p>
        </p:txBody>
      </p:sp>
      <p:pic>
        <p:nvPicPr>
          <p:cNvPr id="4" name="Picture 3" descr="A picture containing icon&#10;&#10;Description automatically generated">
            <a:extLst>
              <a:ext uri="{FF2B5EF4-FFF2-40B4-BE49-F238E27FC236}">
                <a16:creationId xmlns:a16="http://schemas.microsoft.com/office/drawing/2014/main" id="{AA52A89A-5796-289C-7EC1-5AEEB444F1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18651" y="3610892"/>
            <a:ext cx="4655781" cy="1991640"/>
          </a:xfrm>
          <a:prstGeom prst="rect">
            <a:avLst/>
          </a:prstGeom>
        </p:spPr>
      </p:pic>
      <p:pic>
        <p:nvPicPr>
          <p:cNvPr id="7" name="Picture 6" descr="Logo, company name&#10;&#10;Description automatically generated">
            <a:extLst>
              <a:ext uri="{FF2B5EF4-FFF2-40B4-BE49-F238E27FC236}">
                <a16:creationId xmlns:a16="http://schemas.microsoft.com/office/drawing/2014/main" id="{AD647818-47CA-E035-9783-1CE629E2B218}"/>
              </a:ext>
            </a:extLst>
          </p:cNvPr>
          <p:cNvPicPr>
            <a:picLocks noChangeAspect="1"/>
          </p:cNvPicPr>
          <p:nvPr/>
        </p:nvPicPr>
        <p:blipFill rotWithShape="1">
          <a:blip r:embed="rId3">
            <a:extLst>
              <a:ext uri="{28A0092B-C50C-407E-A947-70E740481C1C}">
                <a14:useLocalDpi xmlns:a14="http://schemas.microsoft.com/office/drawing/2010/main" val="0"/>
              </a:ext>
            </a:extLst>
          </a:blip>
          <a:srcRect t="25327" b="25839"/>
          <a:stretch/>
        </p:blipFill>
        <p:spPr>
          <a:xfrm>
            <a:off x="7256941" y="5602532"/>
            <a:ext cx="4705228" cy="1148862"/>
          </a:xfrm>
          <a:prstGeom prst="rect">
            <a:avLst/>
          </a:prstGeom>
        </p:spPr>
      </p:pic>
      <p:pic>
        <p:nvPicPr>
          <p:cNvPr id="9" name="Picture 8" descr="Chart, bar chart&#10;&#10;Description automatically generated">
            <a:extLst>
              <a:ext uri="{FF2B5EF4-FFF2-40B4-BE49-F238E27FC236}">
                <a16:creationId xmlns:a16="http://schemas.microsoft.com/office/drawing/2014/main" id="{F8D0A878-7AD3-C72A-C57F-77A0A74A373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37925" y="1733466"/>
            <a:ext cx="5754075" cy="1763213"/>
          </a:xfrm>
          <a:prstGeom prst="rect">
            <a:avLst/>
          </a:prstGeom>
        </p:spPr>
      </p:pic>
    </p:spTree>
    <p:extLst>
      <p:ext uri="{BB962C8B-B14F-4D97-AF65-F5344CB8AC3E}">
        <p14:creationId xmlns:p14="http://schemas.microsoft.com/office/powerpoint/2010/main" val="18788272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C8E2B8-16B2-DFEB-21E8-D5EA9B09A62A}"/>
              </a:ext>
            </a:extLst>
          </p:cNvPr>
          <p:cNvSpPr>
            <a:spLocks noGrp="1"/>
          </p:cNvSpPr>
          <p:nvPr>
            <p:ph type="title"/>
          </p:nvPr>
        </p:nvSpPr>
        <p:spPr/>
        <p:txBody>
          <a:bodyPr/>
          <a:lstStyle/>
          <a:p>
            <a:r>
              <a:rPr lang="en-GB" dirty="0"/>
              <a:t>Checking your </a:t>
            </a:r>
            <a:r>
              <a:rPr lang="en-GB" dirty="0" err="1"/>
              <a:t>PyTorch</a:t>
            </a:r>
            <a:r>
              <a:rPr lang="en-GB" dirty="0"/>
              <a:t> and CUDA install</a:t>
            </a:r>
            <a:endParaRPr lang="en-SG" dirty="0"/>
          </a:p>
        </p:txBody>
      </p:sp>
      <p:sp>
        <p:nvSpPr>
          <p:cNvPr id="3" name="Content Placeholder 2">
            <a:extLst>
              <a:ext uri="{FF2B5EF4-FFF2-40B4-BE49-F238E27FC236}">
                <a16:creationId xmlns:a16="http://schemas.microsoft.com/office/drawing/2014/main" id="{40B01D2C-4BE4-C6CD-31D7-3F2E182779DF}"/>
              </a:ext>
            </a:extLst>
          </p:cNvPr>
          <p:cNvSpPr>
            <a:spLocks noGrp="1"/>
          </p:cNvSpPr>
          <p:nvPr>
            <p:ph sz="half" idx="1"/>
          </p:nvPr>
        </p:nvSpPr>
        <p:spPr/>
        <p:txBody>
          <a:bodyPr/>
          <a:lstStyle/>
          <a:p>
            <a:r>
              <a:rPr lang="en-GB" b="1" dirty="0"/>
              <a:t>Hello World for </a:t>
            </a:r>
            <a:r>
              <a:rPr lang="en-GB" b="1" dirty="0" err="1"/>
              <a:t>PyTorch</a:t>
            </a:r>
            <a:r>
              <a:rPr lang="en-GB" b="1" dirty="0"/>
              <a:t>: </a:t>
            </a:r>
            <a:r>
              <a:rPr lang="en-GB" dirty="0"/>
              <a:t>to check you have </a:t>
            </a:r>
            <a:r>
              <a:rPr lang="en-GB" dirty="0" err="1"/>
              <a:t>PyTorch</a:t>
            </a:r>
            <a:r>
              <a:rPr lang="en-GB" dirty="0"/>
              <a:t> installed correctly. The code below should run and display a tensor.</a:t>
            </a:r>
            <a:endParaRPr lang="en-SG" dirty="0"/>
          </a:p>
        </p:txBody>
      </p:sp>
      <p:sp>
        <p:nvSpPr>
          <p:cNvPr id="4" name="Content Placeholder 3">
            <a:extLst>
              <a:ext uri="{FF2B5EF4-FFF2-40B4-BE49-F238E27FC236}">
                <a16:creationId xmlns:a16="http://schemas.microsoft.com/office/drawing/2014/main" id="{D0D29EA2-9996-8782-66AE-561B2D472B85}"/>
              </a:ext>
            </a:extLst>
          </p:cNvPr>
          <p:cNvSpPr>
            <a:spLocks noGrp="1"/>
          </p:cNvSpPr>
          <p:nvPr>
            <p:ph sz="half" idx="2"/>
          </p:nvPr>
        </p:nvSpPr>
        <p:spPr/>
        <p:txBody>
          <a:bodyPr/>
          <a:lstStyle/>
          <a:p>
            <a:r>
              <a:rPr lang="en-GB" b="1" dirty="0"/>
              <a:t>Hello World for CUDA: </a:t>
            </a:r>
            <a:r>
              <a:rPr lang="en-GB" dirty="0"/>
              <a:t>to check you have correctly installed CUDA on top of </a:t>
            </a:r>
            <a:r>
              <a:rPr lang="en-GB" dirty="0" err="1"/>
              <a:t>PyTorch</a:t>
            </a:r>
            <a:r>
              <a:rPr lang="en-GB" dirty="0"/>
              <a:t>.</a:t>
            </a:r>
            <a:br>
              <a:rPr lang="en-GB" dirty="0"/>
            </a:br>
            <a:r>
              <a:rPr lang="en-GB" dirty="0"/>
              <a:t>The code below should print </a:t>
            </a:r>
            <a:r>
              <a:rPr lang="en-GB" i="1" dirty="0"/>
              <a:t>True</a:t>
            </a:r>
            <a:r>
              <a:rPr lang="en-GB" dirty="0"/>
              <a:t>, as the output of</a:t>
            </a:r>
            <a:br>
              <a:rPr lang="en-GB" dirty="0"/>
            </a:br>
            <a:r>
              <a:rPr lang="en-GB" i="1" dirty="0" err="1"/>
              <a:t>torch.cuda.is_available</a:t>
            </a:r>
            <a:r>
              <a:rPr lang="en-GB" i="1" dirty="0"/>
              <a:t>()</a:t>
            </a:r>
            <a:endParaRPr lang="en-SG" i="1" dirty="0"/>
          </a:p>
        </p:txBody>
      </p:sp>
      <p:pic>
        <p:nvPicPr>
          <p:cNvPr id="8" name="Picture 7">
            <a:extLst>
              <a:ext uri="{FF2B5EF4-FFF2-40B4-BE49-F238E27FC236}">
                <a16:creationId xmlns:a16="http://schemas.microsoft.com/office/drawing/2014/main" id="{8642BB61-5547-E779-25BC-07029F6867D4}"/>
              </a:ext>
            </a:extLst>
          </p:cNvPr>
          <p:cNvPicPr>
            <a:picLocks noChangeAspect="1"/>
          </p:cNvPicPr>
          <p:nvPr/>
        </p:nvPicPr>
        <p:blipFill rotWithShape="1">
          <a:blip r:embed="rId2"/>
          <a:srcRect b="16706"/>
          <a:stretch/>
        </p:blipFill>
        <p:spPr>
          <a:xfrm>
            <a:off x="1130375" y="4656724"/>
            <a:ext cx="4928802" cy="2037652"/>
          </a:xfrm>
          <a:prstGeom prst="rect">
            <a:avLst/>
          </a:prstGeom>
        </p:spPr>
      </p:pic>
      <p:pic>
        <p:nvPicPr>
          <p:cNvPr id="10" name="Picture 9">
            <a:extLst>
              <a:ext uri="{FF2B5EF4-FFF2-40B4-BE49-F238E27FC236}">
                <a16:creationId xmlns:a16="http://schemas.microsoft.com/office/drawing/2014/main" id="{AAA21B2A-5B1A-3237-C1A9-541D91EEB57A}"/>
              </a:ext>
            </a:extLst>
          </p:cNvPr>
          <p:cNvPicPr>
            <a:picLocks noChangeAspect="1"/>
          </p:cNvPicPr>
          <p:nvPr/>
        </p:nvPicPr>
        <p:blipFill>
          <a:blip r:embed="rId3"/>
          <a:stretch>
            <a:fillRect/>
          </a:stretch>
        </p:blipFill>
        <p:spPr>
          <a:xfrm>
            <a:off x="6172200" y="4474772"/>
            <a:ext cx="4792785" cy="1947544"/>
          </a:xfrm>
          <a:prstGeom prst="rect">
            <a:avLst/>
          </a:prstGeom>
        </p:spPr>
      </p:pic>
      <p:pic>
        <p:nvPicPr>
          <p:cNvPr id="6" name="Picture 5">
            <a:extLst>
              <a:ext uri="{FF2B5EF4-FFF2-40B4-BE49-F238E27FC236}">
                <a16:creationId xmlns:a16="http://schemas.microsoft.com/office/drawing/2014/main" id="{174A9CDE-B0B1-2295-86F9-490D9AEF3493}"/>
              </a:ext>
            </a:extLst>
          </p:cNvPr>
          <p:cNvPicPr>
            <a:picLocks noChangeAspect="1"/>
          </p:cNvPicPr>
          <p:nvPr/>
        </p:nvPicPr>
        <p:blipFill rotWithShape="1">
          <a:blip r:embed="rId4"/>
          <a:srcRect t="21849" r="74778" b="21063"/>
          <a:stretch/>
        </p:blipFill>
        <p:spPr>
          <a:xfrm>
            <a:off x="1099113" y="3774833"/>
            <a:ext cx="3660456" cy="1163248"/>
          </a:xfrm>
          <a:prstGeom prst="rect">
            <a:avLst/>
          </a:prstGeom>
        </p:spPr>
      </p:pic>
    </p:spTree>
    <p:extLst>
      <p:ext uri="{BB962C8B-B14F-4D97-AF65-F5344CB8AC3E}">
        <p14:creationId xmlns:p14="http://schemas.microsoft.com/office/powerpoint/2010/main" val="33589276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6E6AE3-0783-2504-FB20-97620F12FAF1}"/>
              </a:ext>
            </a:extLst>
          </p:cNvPr>
          <p:cNvSpPr>
            <a:spLocks noGrp="1"/>
          </p:cNvSpPr>
          <p:nvPr>
            <p:ph type="title"/>
          </p:nvPr>
        </p:nvSpPr>
        <p:spPr/>
        <p:txBody>
          <a:bodyPr/>
          <a:lstStyle/>
          <a:p>
            <a:r>
              <a:rPr lang="en-GB" dirty="0"/>
              <a:t>A quick word about </a:t>
            </a:r>
            <a:r>
              <a:rPr lang="en-GB" dirty="0" err="1"/>
              <a:t>PyTorch</a:t>
            </a:r>
            <a:r>
              <a:rPr lang="en-GB" dirty="0"/>
              <a:t> 2.0</a:t>
            </a:r>
            <a:endParaRPr lang="en-SG" dirty="0"/>
          </a:p>
        </p:txBody>
      </p:sp>
      <p:sp>
        <p:nvSpPr>
          <p:cNvPr id="3" name="Content Placeholder 2">
            <a:extLst>
              <a:ext uri="{FF2B5EF4-FFF2-40B4-BE49-F238E27FC236}">
                <a16:creationId xmlns:a16="http://schemas.microsoft.com/office/drawing/2014/main" id="{E4D678C0-BD3C-5BF0-1339-4AFB8229F7DA}"/>
              </a:ext>
            </a:extLst>
          </p:cNvPr>
          <p:cNvSpPr>
            <a:spLocks noGrp="1"/>
          </p:cNvSpPr>
          <p:nvPr>
            <p:ph sz="half" idx="1"/>
          </p:nvPr>
        </p:nvSpPr>
        <p:spPr>
          <a:xfrm>
            <a:off x="838200" y="1825624"/>
            <a:ext cx="5181600" cy="5032375"/>
          </a:xfrm>
        </p:spPr>
        <p:txBody>
          <a:bodyPr>
            <a:normAutofit/>
          </a:bodyPr>
          <a:lstStyle/>
          <a:p>
            <a:pPr marL="0" indent="0">
              <a:buNone/>
            </a:pPr>
            <a:r>
              <a:rPr lang="en-GB" b="1" dirty="0" err="1"/>
              <a:t>PyTorch</a:t>
            </a:r>
            <a:r>
              <a:rPr lang="en-GB" b="1" dirty="0"/>
              <a:t> v2.0 </a:t>
            </a:r>
            <a:r>
              <a:rPr lang="en-GB" dirty="0"/>
              <a:t>is the current (latest version released in March 2023).</a:t>
            </a:r>
          </a:p>
          <a:p>
            <a:r>
              <a:rPr lang="en-GB" dirty="0"/>
              <a:t>Should be fully retro-compatible.</a:t>
            </a:r>
          </a:p>
          <a:p>
            <a:r>
              <a:rPr lang="en-SG" dirty="0"/>
              <a:t>Still testing notebooks (they were designed last year and tested on v1.13).</a:t>
            </a:r>
          </a:p>
          <a:p>
            <a:r>
              <a:rPr lang="en-SG" dirty="0"/>
              <a:t>Kindly let me know if you have any issues!</a:t>
            </a:r>
          </a:p>
          <a:p>
            <a:r>
              <a:rPr lang="en-SG" dirty="0"/>
              <a:t>Will let you know about new v2.0 features on W13.</a:t>
            </a:r>
          </a:p>
        </p:txBody>
      </p:sp>
      <p:pic>
        <p:nvPicPr>
          <p:cNvPr id="6" name="Picture 5" descr="Shape&#10;&#10;Description automatically generated">
            <a:extLst>
              <a:ext uri="{FF2B5EF4-FFF2-40B4-BE49-F238E27FC236}">
                <a16:creationId xmlns:a16="http://schemas.microsoft.com/office/drawing/2014/main" id="{9BAEAF4E-92E3-AB67-5518-51DFC5B500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2202" y="2177923"/>
            <a:ext cx="5947516" cy="3112534"/>
          </a:xfrm>
          <a:prstGeom prst="rect">
            <a:avLst/>
          </a:prstGeom>
        </p:spPr>
      </p:pic>
    </p:spTree>
    <p:extLst>
      <p:ext uri="{BB962C8B-B14F-4D97-AF65-F5344CB8AC3E}">
        <p14:creationId xmlns:p14="http://schemas.microsoft.com/office/powerpoint/2010/main" val="381115259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D40417-A4D3-4CE8-96E7-708E2439AE7B}"/>
              </a:ext>
            </a:extLst>
          </p:cNvPr>
          <p:cNvSpPr>
            <a:spLocks noGrp="1"/>
          </p:cNvSpPr>
          <p:nvPr>
            <p:ph type="title"/>
          </p:nvPr>
        </p:nvSpPr>
        <p:spPr/>
        <p:txBody>
          <a:bodyPr/>
          <a:lstStyle/>
          <a:p>
            <a:r>
              <a:rPr lang="en-US" dirty="0"/>
              <a:t>About this week (Week 1)</a:t>
            </a:r>
            <a:endParaRPr lang="en-GB" dirty="0"/>
          </a:p>
        </p:txBody>
      </p:sp>
      <p:sp>
        <p:nvSpPr>
          <p:cNvPr id="3" name="Content Placeholder 2">
            <a:extLst>
              <a:ext uri="{FF2B5EF4-FFF2-40B4-BE49-F238E27FC236}">
                <a16:creationId xmlns:a16="http://schemas.microsoft.com/office/drawing/2014/main" id="{35995840-A9D9-479A-A34F-EA7DC229D38E}"/>
              </a:ext>
            </a:extLst>
          </p:cNvPr>
          <p:cNvSpPr>
            <a:spLocks noGrp="1"/>
          </p:cNvSpPr>
          <p:nvPr>
            <p:ph idx="1"/>
          </p:nvPr>
        </p:nvSpPr>
        <p:spPr>
          <a:xfrm>
            <a:off x="838200" y="1825625"/>
            <a:ext cx="10515600" cy="4827102"/>
          </a:xfrm>
        </p:spPr>
        <p:txBody>
          <a:bodyPr/>
          <a:lstStyle/>
          <a:p>
            <a:pPr marL="514350" indent="-514350">
              <a:buFont typeface="+mj-lt"/>
              <a:buAutoNum type="arabicPeriod"/>
            </a:pPr>
            <a:r>
              <a:rPr lang="en-US" dirty="0"/>
              <a:t>What are the </a:t>
            </a:r>
            <a:r>
              <a:rPr lang="en-US" b="1" dirty="0"/>
              <a:t>typical</a:t>
            </a:r>
            <a:r>
              <a:rPr lang="en-US" dirty="0"/>
              <a:t> </a:t>
            </a:r>
            <a:r>
              <a:rPr lang="en-US" b="1" dirty="0"/>
              <a:t>concepts</a:t>
            </a:r>
            <a:r>
              <a:rPr lang="en-US" dirty="0"/>
              <a:t> </a:t>
            </a:r>
            <a:r>
              <a:rPr lang="en-US" b="1" dirty="0"/>
              <a:t>of</a:t>
            </a:r>
            <a:r>
              <a:rPr lang="en-US" dirty="0"/>
              <a:t> </a:t>
            </a:r>
            <a:r>
              <a:rPr lang="en-US" b="1" dirty="0"/>
              <a:t>Machine</a:t>
            </a:r>
            <a:r>
              <a:rPr lang="en-US" dirty="0"/>
              <a:t> </a:t>
            </a:r>
            <a:r>
              <a:rPr lang="en-US" b="1" dirty="0"/>
              <a:t>Learning</a:t>
            </a:r>
            <a:r>
              <a:rPr lang="en-US" dirty="0"/>
              <a:t> to be used as a starting point for this course?</a:t>
            </a:r>
          </a:p>
          <a:p>
            <a:pPr marL="514350" indent="-514350">
              <a:buFont typeface="+mj-lt"/>
              <a:buAutoNum type="arabicPeriod"/>
            </a:pPr>
            <a:r>
              <a:rPr lang="en-GB" dirty="0"/>
              <a:t>What are the </a:t>
            </a:r>
            <a:r>
              <a:rPr lang="en-GB" b="1" dirty="0"/>
              <a:t>different</a:t>
            </a:r>
            <a:r>
              <a:rPr lang="en-GB" dirty="0"/>
              <a:t> </a:t>
            </a:r>
            <a:r>
              <a:rPr lang="en-GB" b="1" dirty="0"/>
              <a:t>families</a:t>
            </a:r>
            <a:r>
              <a:rPr lang="en-GB" dirty="0"/>
              <a:t> </a:t>
            </a:r>
            <a:r>
              <a:rPr lang="en-GB" b="1" dirty="0"/>
              <a:t>of</a:t>
            </a:r>
            <a:r>
              <a:rPr lang="en-GB" dirty="0"/>
              <a:t> </a:t>
            </a:r>
            <a:r>
              <a:rPr lang="en-GB" b="1" dirty="0"/>
              <a:t>problems</a:t>
            </a:r>
            <a:r>
              <a:rPr lang="en-GB" dirty="0"/>
              <a:t> in Deep Learning?</a:t>
            </a:r>
          </a:p>
          <a:p>
            <a:pPr marL="514350" indent="-514350">
              <a:buFont typeface="+mj-lt"/>
              <a:buAutoNum type="arabicPeriod"/>
            </a:pPr>
            <a:r>
              <a:rPr lang="en-GB" dirty="0"/>
              <a:t>What is the </a:t>
            </a:r>
            <a:r>
              <a:rPr lang="en-GB" b="1" dirty="0"/>
              <a:t>typical</a:t>
            </a:r>
            <a:r>
              <a:rPr lang="en-GB" dirty="0"/>
              <a:t> </a:t>
            </a:r>
            <a:r>
              <a:rPr lang="en-GB" b="1" dirty="0"/>
              <a:t>structure</a:t>
            </a:r>
            <a:r>
              <a:rPr lang="en-GB" dirty="0"/>
              <a:t> </a:t>
            </a:r>
            <a:r>
              <a:rPr lang="en-GB" b="1" dirty="0"/>
              <a:t>of a Deep Learning problem</a:t>
            </a:r>
            <a:r>
              <a:rPr lang="en-GB" dirty="0"/>
              <a:t>?</a:t>
            </a:r>
          </a:p>
          <a:p>
            <a:pPr marL="514350" indent="-514350">
              <a:buFont typeface="+mj-lt"/>
              <a:buAutoNum type="arabicPeriod"/>
            </a:pPr>
            <a:r>
              <a:rPr lang="en-GB" dirty="0"/>
              <a:t>What is </a:t>
            </a:r>
            <a:r>
              <a:rPr lang="en-GB" b="1" dirty="0"/>
              <a:t>linear</a:t>
            </a:r>
            <a:r>
              <a:rPr lang="en-GB" dirty="0"/>
              <a:t> </a:t>
            </a:r>
            <a:r>
              <a:rPr lang="en-GB" b="1" dirty="0"/>
              <a:t>regression</a:t>
            </a:r>
            <a:r>
              <a:rPr lang="en-GB" dirty="0"/>
              <a:t> and how to implement it?</a:t>
            </a:r>
          </a:p>
          <a:p>
            <a:pPr marL="514350" indent="-514350">
              <a:buFont typeface="+mj-lt"/>
              <a:buAutoNum type="arabicPeriod"/>
            </a:pPr>
            <a:r>
              <a:rPr lang="en-GB" dirty="0"/>
              <a:t>What is the </a:t>
            </a:r>
            <a:r>
              <a:rPr lang="en-GB" b="1" dirty="0"/>
              <a:t>gradient</a:t>
            </a:r>
            <a:r>
              <a:rPr lang="en-GB" dirty="0"/>
              <a:t> </a:t>
            </a:r>
            <a:r>
              <a:rPr lang="en-GB" b="1" dirty="0"/>
              <a:t>descent</a:t>
            </a:r>
            <a:r>
              <a:rPr lang="en-GB" dirty="0"/>
              <a:t> </a:t>
            </a:r>
            <a:r>
              <a:rPr lang="en-GB" b="1" dirty="0"/>
              <a:t>algorithm</a:t>
            </a:r>
            <a:r>
              <a:rPr lang="en-GB" dirty="0"/>
              <a:t> and how is it used to </a:t>
            </a:r>
            <a:r>
              <a:rPr lang="en-GB" b="1" dirty="0"/>
              <a:t>train</a:t>
            </a:r>
            <a:r>
              <a:rPr lang="en-GB" dirty="0"/>
              <a:t> </a:t>
            </a:r>
            <a:r>
              <a:rPr lang="en-GB" b="1" dirty="0"/>
              <a:t>Machine</a:t>
            </a:r>
            <a:r>
              <a:rPr lang="en-GB" dirty="0"/>
              <a:t> </a:t>
            </a:r>
            <a:r>
              <a:rPr lang="en-GB" b="1" dirty="0"/>
              <a:t>Learning</a:t>
            </a:r>
            <a:r>
              <a:rPr lang="en-GB" dirty="0"/>
              <a:t> </a:t>
            </a:r>
            <a:r>
              <a:rPr lang="en-GB" b="1" dirty="0"/>
              <a:t>models</a:t>
            </a:r>
            <a:r>
              <a:rPr lang="en-GB" dirty="0"/>
              <a:t>?</a:t>
            </a:r>
          </a:p>
          <a:p>
            <a:pPr marL="514350" indent="-514350">
              <a:buFont typeface="+mj-lt"/>
              <a:buAutoNum type="arabicPeriod"/>
            </a:pPr>
            <a:r>
              <a:rPr lang="en-GB" dirty="0"/>
              <a:t>What is </a:t>
            </a:r>
            <a:r>
              <a:rPr lang="en-GB" b="1" dirty="0"/>
              <a:t>polynomial</a:t>
            </a:r>
            <a:r>
              <a:rPr lang="en-GB" dirty="0"/>
              <a:t> </a:t>
            </a:r>
            <a:r>
              <a:rPr lang="en-GB" b="1" dirty="0"/>
              <a:t>regression</a:t>
            </a:r>
            <a:r>
              <a:rPr lang="en-GB" dirty="0"/>
              <a:t> and how to implement it?</a:t>
            </a:r>
          </a:p>
          <a:p>
            <a:pPr marL="514350" indent="-514350">
              <a:buFont typeface="+mj-lt"/>
              <a:buAutoNum type="arabicPeriod"/>
            </a:pPr>
            <a:r>
              <a:rPr lang="en-GB" dirty="0"/>
              <a:t>What is </a:t>
            </a:r>
            <a:r>
              <a:rPr lang="en-GB" b="1" dirty="0"/>
              <a:t>regularization</a:t>
            </a:r>
            <a:r>
              <a:rPr lang="en-GB" dirty="0"/>
              <a:t> and how to implement it in </a:t>
            </a:r>
            <a:r>
              <a:rPr lang="en-GB" b="1" dirty="0"/>
              <a:t>Ridge</a:t>
            </a:r>
            <a:r>
              <a:rPr lang="en-GB" dirty="0"/>
              <a:t> </a:t>
            </a:r>
            <a:r>
              <a:rPr lang="en-GB" b="1" dirty="0"/>
              <a:t>regression</a:t>
            </a:r>
            <a:r>
              <a:rPr lang="en-GB" dirty="0"/>
              <a:t>?</a:t>
            </a:r>
          </a:p>
          <a:p>
            <a:pPr marL="514350" indent="-514350">
              <a:buFont typeface="+mj-lt"/>
              <a:buAutoNum type="arabicPeriod"/>
            </a:pPr>
            <a:endParaRPr lang="en-GB" dirty="0"/>
          </a:p>
        </p:txBody>
      </p:sp>
    </p:spTree>
    <p:extLst>
      <p:ext uri="{BB962C8B-B14F-4D97-AF65-F5344CB8AC3E}">
        <p14:creationId xmlns:p14="http://schemas.microsoft.com/office/powerpoint/2010/main" val="34425019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D40417-A4D3-4CE8-96E7-708E2439AE7B}"/>
              </a:ext>
            </a:extLst>
          </p:cNvPr>
          <p:cNvSpPr>
            <a:spLocks noGrp="1"/>
          </p:cNvSpPr>
          <p:nvPr>
            <p:ph type="title"/>
          </p:nvPr>
        </p:nvSpPr>
        <p:spPr/>
        <p:txBody>
          <a:bodyPr/>
          <a:lstStyle/>
          <a:p>
            <a:r>
              <a:rPr lang="en-US" dirty="0"/>
              <a:t>About this week (Week 1)</a:t>
            </a:r>
            <a:endParaRPr lang="en-GB" dirty="0"/>
          </a:p>
        </p:txBody>
      </p:sp>
      <p:sp>
        <p:nvSpPr>
          <p:cNvPr id="3" name="Content Placeholder 2">
            <a:extLst>
              <a:ext uri="{FF2B5EF4-FFF2-40B4-BE49-F238E27FC236}">
                <a16:creationId xmlns:a16="http://schemas.microsoft.com/office/drawing/2014/main" id="{35995840-A9D9-479A-A34F-EA7DC229D38E}"/>
              </a:ext>
            </a:extLst>
          </p:cNvPr>
          <p:cNvSpPr>
            <a:spLocks noGrp="1"/>
          </p:cNvSpPr>
          <p:nvPr>
            <p:ph idx="1"/>
          </p:nvPr>
        </p:nvSpPr>
        <p:spPr>
          <a:xfrm>
            <a:off x="838200" y="1825625"/>
            <a:ext cx="10515600" cy="4827102"/>
          </a:xfrm>
        </p:spPr>
        <p:txBody>
          <a:bodyPr/>
          <a:lstStyle/>
          <a:p>
            <a:pPr marL="514350" indent="-514350">
              <a:buFont typeface="+mj-lt"/>
              <a:buAutoNum type="arabicPeriod" startAt="8"/>
            </a:pPr>
            <a:r>
              <a:rPr lang="en-US" dirty="0"/>
              <a:t>What is </a:t>
            </a:r>
            <a:r>
              <a:rPr lang="en-US" b="1" dirty="0"/>
              <a:t>overfitting</a:t>
            </a:r>
            <a:r>
              <a:rPr lang="en-US" dirty="0"/>
              <a:t> and why is it bad?</a:t>
            </a:r>
          </a:p>
          <a:p>
            <a:pPr marL="514350" indent="-514350">
              <a:buFont typeface="+mj-lt"/>
              <a:buAutoNum type="arabicPeriod" startAt="8"/>
            </a:pPr>
            <a:r>
              <a:rPr lang="en-US" dirty="0"/>
              <a:t>What is </a:t>
            </a:r>
            <a:r>
              <a:rPr lang="en-US" b="1" dirty="0"/>
              <a:t>underfitting</a:t>
            </a:r>
            <a:r>
              <a:rPr lang="en-US" dirty="0"/>
              <a:t> and why is it bad?</a:t>
            </a:r>
          </a:p>
          <a:p>
            <a:pPr marL="514350" indent="-514350">
              <a:buFont typeface="+mj-lt"/>
              <a:buAutoNum type="arabicPeriod" startAt="8"/>
            </a:pPr>
            <a:r>
              <a:rPr lang="en-US" dirty="0"/>
              <a:t>What is </a:t>
            </a:r>
            <a:r>
              <a:rPr lang="en-US" b="1" dirty="0"/>
              <a:t>generalization</a:t>
            </a:r>
            <a:r>
              <a:rPr lang="en-US" dirty="0"/>
              <a:t> and how to evaluate it?</a:t>
            </a:r>
          </a:p>
          <a:p>
            <a:pPr marL="514350" indent="-514350">
              <a:buFont typeface="+mj-lt"/>
              <a:buAutoNum type="arabicPeriod" startAt="8"/>
            </a:pPr>
            <a:r>
              <a:rPr lang="en-US" dirty="0"/>
              <a:t>What is a </a:t>
            </a:r>
            <a:r>
              <a:rPr lang="en-US" b="1" dirty="0"/>
              <a:t>train-test</a:t>
            </a:r>
            <a:r>
              <a:rPr lang="en-US" dirty="0"/>
              <a:t> </a:t>
            </a:r>
            <a:r>
              <a:rPr lang="en-US" b="1" dirty="0"/>
              <a:t>split</a:t>
            </a:r>
            <a:r>
              <a:rPr lang="en-US" dirty="0"/>
              <a:t> and why is it related to </a:t>
            </a:r>
            <a:r>
              <a:rPr lang="en-US" b="1" dirty="0"/>
              <a:t>generalization</a:t>
            </a:r>
            <a:r>
              <a:rPr lang="en-US" dirty="0"/>
              <a:t>?</a:t>
            </a:r>
          </a:p>
          <a:p>
            <a:pPr marL="514350" indent="-514350">
              <a:buFont typeface="+mj-lt"/>
              <a:buAutoNum type="arabicPeriod" startAt="8"/>
            </a:pPr>
            <a:r>
              <a:rPr lang="en-US" dirty="0"/>
              <a:t>What is a </a:t>
            </a:r>
            <a:r>
              <a:rPr lang="en-US" b="1" dirty="0"/>
              <a:t>sigmoid</a:t>
            </a:r>
            <a:r>
              <a:rPr lang="en-US" dirty="0"/>
              <a:t> function? What is a </a:t>
            </a:r>
            <a:r>
              <a:rPr lang="en-US" b="1" dirty="0"/>
              <a:t>logistic</a:t>
            </a:r>
            <a:r>
              <a:rPr lang="en-US" dirty="0"/>
              <a:t> function?</a:t>
            </a:r>
          </a:p>
          <a:p>
            <a:pPr marL="514350" indent="-514350">
              <a:buFont typeface="+mj-lt"/>
              <a:buAutoNum type="arabicPeriod" startAt="8"/>
            </a:pPr>
            <a:r>
              <a:rPr lang="en-US" dirty="0"/>
              <a:t>How to perform </a:t>
            </a:r>
            <a:r>
              <a:rPr lang="en-US" b="1" dirty="0"/>
              <a:t>binary</a:t>
            </a:r>
            <a:r>
              <a:rPr lang="en-US" dirty="0"/>
              <a:t> </a:t>
            </a:r>
            <a:r>
              <a:rPr lang="en-US" b="1" dirty="0"/>
              <a:t>classification</a:t>
            </a:r>
            <a:r>
              <a:rPr lang="en-US" dirty="0"/>
              <a:t> using a </a:t>
            </a:r>
            <a:r>
              <a:rPr lang="en-US" b="1" dirty="0"/>
              <a:t>logistic</a:t>
            </a:r>
            <a:r>
              <a:rPr lang="en-US" dirty="0"/>
              <a:t> </a:t>
            </a:r>
            <a:r>
              <a:rPr lang="en-US" b="1" dirty="0"/>
              <a:t>regressor</a:t>
            </a:r>
            <a:r>
              <a:rPr lang="en-US" dirty="0"/>
              <a:t> and how is it related to linear regression?</a:t>
            </a:r>
          </a:p>
          <a:p>
            <a:pPr marL="514350" indent="-514350">
              <a:buFont typeface="+mj-lt"/>
              <a:buAutoNum type="arabicPeriod" startAt="8"/>
            </a:pPr>
            <a:endParaRPr lang="en-GB" dirty="0"/>
          </a:p>
        </p:txBody>
      </p:sp>
    </p:spTree>
    <p:extLst>
      <p:ext uri="{BB962C8B-B14F-4D97-AF65-F5344CB8AC3E}">
        <p14:creationId xmlns:p14="http://schemas.microsoft.com/office/powerpoint/2010/main" val="14646695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941CB0-8783-AFA5-4679-4A0C84678455}"/>
              </a:ext>
            </a:extLst>
          </p:cNvPr>
          <p:cNvSpPr>
            <a:spLocks noGrp="1"/>
          </p:cNvSpPr>
          <p:nvPr>
            <p:ph type="title"/>
          </p:nvPr>
        </p:nvSpPr>
        <p:spPr/>
        <p:txBody>
          <a:bodyPr/>
          <a:lstStyle/>
          <a:p>
            <a:r>
              <a:rPr lang="en-GB" dirty="0"/>
              <a:t>Objectives of 50.039 DL</a:t>
            </a:r>
            <a:endParaRPr lang="en-SG" dirty="0"/>
          </a:p>
        </p:txBody>
      </p:sp>
      <p:sp>
        <p:nvSpPr>
          <p:cNvPr id="3" name="Content Placeholder 2">
            <a:extLst>
              <a:ext uri="{FF2B5EF4-FFF2-40B4-BE49-F238E27FC236}">
                <a16:creationId xmlns:a16="http://schemas.microsoft.com/office/drawing/2014/main" id="{D75CBEFE-1E34-9689-F127-9C649BD6EACA}"/>
              </a:ext>
            </a:extLst>
          </p:cNvPr>
          <p:cNvSpPr>
            <a:spLocks noGrp="1"/>
          </p:cNvSpPr>
          <p:nvPr>
            <p:ph idx="1"/>
          </p:nvPr>
        </p:nvSpPr>
        <p:spPr>
          <a:xfrm>
            <a:off x="838200" y="1825624"/>
            <a:ext cx="10515600" cy="5032375"/>
          </a:xfrm>
        </p:spPr>
        <p:txBody>
          <a:bodyPr>
            <a:normAutofit/>
          </a:bodyPr>
          <a:lstStyle/>
          <a:p>
            <a:r>
              <a:rPr lang="en-GB" dirty="0"/>
              <a:t>Introduce the technical aspects related to the </a:t>
            </a:r>
            <a:r>
              <a:rPr lang="en-GB" b="1" dirty="0"/>
              <a:t>implementation of Deep Neural Networks from scratch</a:t>
            </a:r>
            <a:r>
              <a:rPr lang="en-GB" dirty="0"/>
              <a:t>.</a:t>
            </a:r>
          </a:p>
          <a:p>
            <a:r>
              <a:rPr lang="en-GB" dirty="0"/>
              <a:t>Teach the students about the </a:t>
            </a:r>
            <a:r>
              <a:rPr lang="en-GB" b="1" dirty="0"/>
              <a:t>most popular framework </a:t>
            </a:r>
            <a:r>
              <a:rPr lang="en-GB" dirty="0"/>
              <a:t>for implementing Deep Neural Networks (as of Jan 2023): </a:t>
            </a:r>
            <a:r>
              <a:rPr lang="en-GB" b="1" dirty="0" err="1"/>
              <a:t>PyTorch</a:t>
            </a:r>
            <a:r>
              <a:rPr lang="en-GB" b="1" dirty="0"/>
              <a:t>.</a:t>
            </a:r>
          </a:p>
          <a:p>
            <a:r>
              <a:rPr lang="en-GB" dirty="0"/>
              <a:t>Discuss the </a:t>
            </a:r>
            <a:r>
              <a:rPr lang="en-GB" b="1" dirty="0"/>
              <a:t>mathematical</a:t>
            </a:r>
            <a:r>
              <a:rPr lang="en-GB" dirty="0"/>
              <a:t> </a:t>
            </a:r>
            <a:r>
              <a:rPr lang="en-GB" b="1" dirty="0"/>
              <a:t>foundations</a:t>
            </a:r>
            <a:r>
              <a:rPr lang="en-GB" dirty="0"/>
              <a:t> </a:t>
            </a:r>
            <a:r>
              <a:rPr lang="en-GB" b="1" dirty="0"/>
              <a:t>and</a:t>
            </a:r>
            <a:r>
              <a:rPr lang="en-GB" dirty="0"/>
              <a:t> </a:t>
            </a:r>
            <a:r>
              <a:rPr lang="en-GB" b="1" dirty="0"/>
              <a:t>intuitions</a:t>
            </a:r>
            <a:r>
              <a:rPr lang="en-GB" dirty="0"/>
              <a:t> behind the Deep Learning framework, layers and some techniques.</a:t>
            </a:r>
          </a:p>
          <a:p>
            <a:r>
              <a:rPr lang="en-GB" dirty="0"/>
              <a:t>Give the students a </a:t>
            </a:r>
            <a:r>
              <a:rPr lang="en-GB" b="1" dirty="0"/>
              <a:t>global overview of the advanced techniques </a:t>
            </a:r>
            <a:r>
              <a:rPr lang="en-GB" dirty="0"/>
              <a:t>related to Deep Learning and Deep Neural Networks.</a:t>
            </a:r>
          </a:p>
          <a:p>
            <a:r>
              <a:rPr lang="en-GB" dirty="0"/>
              <a:t>Describe </a:t>
            </a:r>
            <a:r>
              <a:rPr lang="en-GB" b="1" dirty="0"/>
              <a:t>examples of practical applications </a:t>
            </a:r>
            <a:r>
              <a:rPr lang="en-GB" dirty="0"/>
              <a:t>of Deep Learning, showing how some key AIs were implemented using Deep Learning.</a:t>
            </a:r>
            <a:endParaRPr lang="en-SG" dirty="0"/>
          </a:p>
        </p:txBody>
      </p:sp>
    </p:spTree>
    <p:extLst>
      <p:ext uri="{BB962C8B-B14F-4D97-AF65-F5344CB8AC3E}">
        <p14:creationId xmlns:p14="http://schemas.microsoft.com/office/powerpoint/2010/main" val="286985182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D40417-A4D3-4CE8-96E7-708E2439AE7B}"/>
              </a:ext>
            </a:extLst>
          </p:cNvPr>
          <p:cNvSpPr>
            <a:spLocks noGrp="1"/>
          </p:cNvSpPr>
          <p:nvPr>
            <p:ph type="title"/>
          </p:nvPr>
        </p:nvSpPr>
        <p:spPr/>
        <p:txBody>
          <a:bodyPr/>
          <a:lstStyle/>
          <a:p>
            <a:r>
              <a:rPr lang="en-US" dirty="0"/>
              <a:t>About this week (Week 1)</a:t>
            </a:r>
            <a:endParaRPr lang="en-GB" dirty="0"/>
          </a:p>
        </p:txBody>
      </p:sp>
      <p:sp>
        <p:nvSpPr>
          <p:cNvPr id="3" name="Content Placeholder 2">
            <a:extLst>
              <a:ext uri="{FF2B5EF4-FFF2-40B4-BE49-F238E27FC236}">
                <a16:creationId xmlns:a16="http://schemas.microsoft.com/office/drawing/2014/main" id="{35995840-A9D9-479A-A34F-EA7DC229D38E}"/>
              </a:ext>
            </a:extLst>
          </p:cNvPr>
          <p:cNvSpPr>
            <a:spLocks noGrp="1"/>
          </p:cNvSpPr>
          <p:nvPr>
            <p:ph idx="1"/>
          </p:nvPr>
        </p:nvSpPr>
        <p:spPr>
          <a:xfrm>
            <a:off x="838200" y="1825625"/>
            <a:ext cx="10515600" cy="4827102"/>
          </a:xfrm>
        </p:spPr>
        <p:txBody>
          <a:bodyPr/>
          <a:lstStyle/>
          <a:p>
            <a:pPr marL="514350" indent="-514350">
              <a:buFont typeface="+mj-lt"/>
              <a:buAutoNum type="arabicPeriod" startAt="14"/>
            </a:pPr>
            <a:r>
              <a:rPr lang="en-US" dirty="0"/>
              <a:t>What are </a:t>
            </a:r>
            <a:r>
              <a:rPr lang="en-US" b="1" dirty="0"/>
              <a:t>Neural</a:t>
            </a:r>
            <a:r>
              <a:rPr lang="en-US" dirty="0"/>
              <a:t> </a:t>
            </a:r>
            <a:r>
              <a:rPr lang="en-US" b="1" dirty="0"/>
              <a:t>Networks</a:t>
            </a:r>
            <a:r>
              <a:rPr lang="en-US" dirty="0"/>
              <a:t> and how do they relate to the </a:t>
            </a:r>
            <a:r>
              <a:rPr lang="en-US" b="1" dirty="0"/>
              <a:t>biology</a:t>
            </a:r>
            <a:r>
              <a:rPr lang="en-US" dirty="0"/>
              <a:t> </a:t>
            </a:r>
            <a:r>
              <a:rPr lang="en-US" b="1" dirty="0"/>
              <a:t>of a</a:t>
            </a:r>
            <a:r>
              <a:rPr lang="en-US" dirty="0"/>
              <a:t> </a:t>
            </a:r>
            <a:r>
              <a:rPr lang="en-US" b="1" dirty="0"/>
              <a:t>human</a:t>
            </a:r>
            <a:r>
              <a:rPr lang="en-US" dirty="0"/>
              <a:t> </a:t>
            </a:r>
            <a:r>
              <a:rPr lang="en-US" b="1" dirty="0"/>
              <a:t>brain</a:t>
            </a:r>
            <a:r>
              <a:rPr lang="en-US" dirty="0"/>
              <a:t>?</a:t>
            </a:r>
          </a:p>
          <a:p>
            <a:pPr marL="514350" indent="-514350">
              <a:buFont typeface="+mj-lt"/>
              <a:buAutoNum type="arabicPeriod" startAt="14"/>
            </a:pPr>
            <a:r>
              <a:rPr lang="en-US" dirty="0"/>
              <a:t>What is a </a:t>
            </a:r>
            <a:r>
              <a:rPr lang="en-US" b="1" dirty="0"/>
              <a:t>Neuron</a:t>
            </a:r>
            <a:r>
              <a:rPr lang="en-US" dirty="0"/>
              <a:t> in a Neural Network and how does it relate to linear/logistic regression?</a:t>
            </a:r>
          </a:p>
          <a:p>
            <a:pPr marL="514350" indent="-514350">
              <a:buFont typeface="+mj-lt"/>
              <a:buAutoNum type="arabicPeriod" startAt="14"/>
            </a:pPr>
            <a:r>
              <a:rPr lang="en-US" dirty="0"/>
              <a:t>What is the </a:t>
            </a:r>
            <a:r>
              <a:rPr lang="en-US" b="1" dirty="0"/>
              <a:t>difference</a:t>
            </a:r>
            <a:r>
              <a:rPr lang="en-US" dirty="0"/>
              <a:t> between a </a:t>
            </a:r>
            <a:r>
              <a:rPr lang="en-US" b="1" dirty="0"/>
              <a:t>shallow</a:t>
            </a:r>
            <a:r>
              <a:rPr lang="en-US" dirty="0"/>
              <a:t> and a </a:t>
            </a:r>
            <a:r>
              <a:rPr lang="en-US" b="1" dirty="0"/>
              <a:t>deep neural network</a:t>
            </a:r>
            <a:r>
              <a:rPr lang="en-US" dirty="0"/>
              <a:t>?</a:t>
            </a:r>
          </a:p>
          <a:p>
            <a:pPr marL="514350" indent="-514350">
              <a:buFont typeface="+mj-lt"/>
              <a:buAutoNum type="arabicPeriod" startAt="14"/>
            </a:pPr>
            <a:r>
              <a:rPr lang="en-US" dirty="0"/>
              <a:t>How to </a:t>
            </a:r>
            <a:r>
              <a:rPr lang="en-US" b="1" dirty="0"/>
              <a:t>implement</a:t>
            </a:r>
            <a:r>
              <a:rPr lang="en-US" dirty="0"/>
              <a:t> </a:t>
            </a:r>
            <a:r>
              <a:rPr lang="en-US" b="1" dirty="0"/>
              <a:t>a</a:t>
            </a:r>
            <a:r>
              <a:rPr lang="en-US" dirty="0"/>
              <a:t> </a:t>
            </a:r>
            <a:r>
              <a:rPr lang="en-US" b="1" dirty="0"/>
              <a:t>shallow</a:t>
            </a:r>
            <a:r>
              <a:rPr lang="en-US" dirty="0"/>
              <a:t> </a:t>
            </a:r>
            <a:r>
              <a:rPr lang="en-US" b="1" dirty="0"/>
              <a:t>Neural</a:t>
            </a:r>
            <a:r>
              <a:rPr lang="en-US" dirty="0"/>
              <a:t> </a:t>
            </a:r>
            <a:r>
              <a:rPr lang="en-US" b="1" dirty="0"/>
              <a:t>Network</a:t>
            </a:r>
            <a:r>
              <a:rPr lang="en-US" dirty="0"/>
              <a:t> manually and define a </a:t>
            </a:r>
            <a:r>
              <a:rPr lang="en-US" b="1" dirty="0"/>
              <a:t>forward</a:t>
            </a:r>
            <a:r>
              <a:rPr lang="en-US" dirty="0"/>
              <a:t> </a:t>
            </a:r>
            <a:r>
              <a:rPr lang="en-US" b="1" dirty="0"/>
              <a:t>propagation</a:t>
            </a:r>
            <a:r>
              <a:rPr lang="en-US" dirty="0"/>
              <a:t> method for it?</a:t>
            </a:r>
          </a:p>
          <a:p>
            <a:pPr marL="514350" indent="-514350">
              <a:buFont typeface="+mj-lt"/>
              <a:buAutoNum type="arabicPeriod" startAt="14"/>
            </a:pPr>
            <a:r>
              <a:rPr lang="en-US" dirty="0"/>
              <a:t>How to </a:t>
            </a:r>
            <a:r>
              <a:rPr lang="en-US" b="1" dirty="0"/>
              <a:t>train</a:t>
            </a:r>
            <a:r>
              <a:rPr lang="en-US" dirty="0"/>
              <a:t> </a:t>
            </a:r>
            <a:r>
              <a:rPr lang="en-US" b="1" dirty="0"/>
              <a:t>a shallow Neural Network </a:t>
            </a:r>
            <a:r>
              <a:rPr lang="en-US" dirty="0"/>
              <a:t>using </a:t>
            </a:r>
            <a:r>
              <a:rPr lang="en-US" b="1" dirty="0"/>
              <a:t>backpropagation</a:t>
            </a:r>
            <a:r>
              <a:rPr lang="en-US" dirty="0"/>
              <a:t>? How to define </a:t>
            </a:r>
            <a:r>
              <a:rPr lang="en-US" b="1" dirty="0"/>
              <a:t>backward</a:t>
            </a:r>
            <a:r>
              <a:rPr lang="en-US" dirty="0"/>
              <a:t> </a:t>
            </a:r>
            <a:r>
              <a:rPr lang="en-US" b="1" dirty="0"/>
              <a:t>propagation</a:t>
            </a:r>
            <a:r>
              <a:rPr lang="en-US" dirty="0"/>
              <a:t> and </a:t>
            </a:r>
            <a:r>
              <a:rPr lang="en-US" b="1" dirty="0"/>
              <a:t>trainer</a:t>
            </a:r>
            <a:r>
              <a:rPr lang="en-US" dirty="0"/>
              <a:t> functions?</a:t>
            </a:r>
          </a:p>
          <a:p>
            <a:pPr marL="514350" indent="-514350">
              <a:buFont typeface="+mj-lt"/>
              <a:buAutoNum type="arabicPeriod" startAt="14"/>
            </a:pPr>
            <a:endParaRPr lang="en-GB" dirty="0"/>
          </a:p>
        </p:txBody>
      </p:sp>
    </p:spTree>
    <p:extLst>
      <p:ext uri="{BB962C8B-B14F-4D97-AF65-F5344CB8AC3E}">
        <p14:creationId xmlns:p14="http://schemas.microsoft.com/office/powerpoint/2010/main" val="319058446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680C4-60DB-6E09-43FB-74235C03AC52}"/>
              </a:ext>
            </a:extLst>
          </p:cNvPr>
          <p:cNvSpPr>
            <a:spLocks noGrp="1"/>
          </p:cNvSpPr>
          <p:nvPr>
            <p:ph type="title"/>
          </p:nvPr>
        </p:nvSpPr>
        <p:spPr/>
        <p:txBody>
          <a:bodyPr/>
          <a:lstStyle/>
          <a:p>
            <a:r>
              <a:rPr lang="en-GB" dirty="0"/>
              <a:t>What is AI/ML/NN/DL?</a:t>
            </a:r>
            <a:endParaRPr lang="en-SG" dirty="0"/>
          </a:p>
        </p:txBody>
      </p:sp>
      <p:pic>
        <p:nvPicPr>
          <p:cNvPr id="7" name="Picture 6">
            <a:extLst>
              <a:ext uri="{FF2B5EF4-FFF2-40B4-BE49-F238E27FC236}">
                <a16:creationId xmlns:a16="http://schemas.microsoft.com/office/drawing/2014/main" id="{20E02448-3801-471A-05BA-5A89814634F9}"/>
              </a:ext>
            </a:extLst>
          </p:cNvPr>
          <p:cNvPicPr>
            <a:picLocks noChangeAspect="1"/>
          </p:cNvPicPr>
          <p:nvPr/>
        </p:nvPicPr>
        <p:blipFill>
          <a:blip r:embed="rId2"/>
          <a:stretch>
            <a:fillRect/>
          </a:stretch>
        </p:blipFill>
        <p:spPr>
          <a:xfrm>
            <a:off x="6518031" y="3936012"/>
            <a:ext cx="5495201" cy="2659442"/>
          </a:xfrm>
          <a:prstGeom prst="rect">
            <a:avLst/>
          </a:prstGeom>
        </p:spPr>
      </p:pic>
      <p:sp>
        <p:nvSpPr>
          <p:cNvPr id="11" name="Content Placeholder 10">
            <a:extLst>
              <a:ext uri="{FF2B5EF4-FFF2-40B4-BE49-F238E27FC236}">
                <a16:creationId xmlns:a16="http://schemas.microsoft.com/office/drawing/2014/main" id="{8FB938B3-49AA-64A9-0AE5-33A8966854C4}"/>
              </a:ext>
            </a:extLst>
          </p:cNvPr>
          <p:cNvSpPr>
            <a:spLocks noGrp="1"/>
          </p:cNvSpPr>
          <p:nvPr>
            <p:ph sz="half" idx="1"/>
          </p:nvPr>
        </p:nvSpPr>
        <p:spPr>
          <a:xfrm>
            <a:off x="838200" y="1825624"/>
            <a:ext cx="5181600" cy="5032375"/>
          </a:xfrm>
        </p:spPr>
        <p:txBody>
          <a:bodyPr/>
          <a:lstStyle/>
          <a:p>
            <a:pPr marL="0" indent="0">
              <a:buNone/>
            </a:pPr>
            <a:r>
              <a:rPr lang="en-GB" b="1" dirty="0"/>
              <a:t>Definition (</a:t>
            </a:r>
            <a:r>
              <a:rPr lang="en-GB" b="1" dirty="0">
                <a:solidFill>
                  <a:srgbClr val="00B050"/>
                </a:solidFill>
              </a:rPr>
              <a:t>Artificial</a:t>
            </a:r>
            <a:r>
              <a:rPr lang="en-GB" b="1" dirty="0"/>
              <a:t> </a:t>
            </a:r>
            <a:r>
              <a:rPr lang="en-GB" b="1" dirty="0">
                <a:solidFill>
                  <a:srgbClr val="00B050"/>
                </a:solidFill>
              </a:rPr>
              <a:t>Intelligence</a:t>
            </a:r>
            <a:r>
              <a:rPr lang="en-GB" b="1" dirty="0"/>
              <a:t>):</a:t>
            </a:r>
          </a:p>
          <a:p>
            <a:pPr marL="0" indent="0">
              <a:buNone/>
            </a:pPr>
            <a:r>
              <a:rPr lang="en-SG" dirty="0"/>
              <a:t>In Computer Science, </a:t>
            </a:r>
            <a:r>
              <a:rPr lang="en-SG" b="1" dirty="0">
                <a:solidFill>
                  <a:srgbClr val="00B050"/>
                </a:solidFill>
              </a:rPr>
              <a:t>Artificial</a:t>
            </a:r>
            <a:r>
              <a:rPr lang="en-SG" b="1" dirty="0"/>
              <a:t> </a:t>
            </a:r>
            <a:r>
              <a:rPr lang="en-SG" b="1" dirty="0">
                <a:solidFill>
                  <a:srgbClr val="00B050"/>
                </a:solidFill>
              </a:rPr>
              <a:t>Intelligence</a:t>
            </a:r>
            <a:r>
              <a:rPr lang="en-SG" b="1" dirty="0"/>
              <a:t> (AI) </a:t>
            </a:r>
            <a:r>
              <a:rPr lang="en-SG" dirty="0"/>
              <a:t>refers to </a:t>
            </a:r>
            <a:r>
              <a:rPr lang="en-GB" dirty="0"/>
              <a:t>the theory and development of computer systems capable to </a:t>
            </a:r>
            <a:r>
              <a:rPr lang="en-GB" b="1" dirty="0"/>
              <a:t>replicate/emulate the human brain</a:t>
            </a:r>
            <a:r>
              <a:rPr lang="en-GB" dirty="0"/>
              <a:t>, more specifically </a:t>
            </a:r>
            <a:r>
              <a:rPr lang="en-GB" b="1" dirty="0"/>
              <a:t>perform cognitive tasks</a:t>
            </a:r>
            <a:r>
              <a:rPr lang="en-GB" dirty="0"/>
              <a:t> that normally require human intelligence, such as visual perception, speech recognition, decision-making, and translation between languages.</a:t>
            </a:r>
          </a:p>
        </p:txBody>
      </p:sp>
      <p:graphicFrame>
        <p:nvGraphicFramePr>
          <p:cNvPr id="12" name="Content Placeholder 7">
            <a:extLst>
              <a:ext uri="{FF2B5EF4-FFF2-40B4-BE49-F238E27FC236}">
                <a16:creationId xmlns:a16="http://schemas.microsoft.com/office/drawing/2014/main" id="{BCC3C7A5-B077-6F5F-45EA-4FDC58A4BFB1}"/>
              </a:ext>
            </a:extLst>
          </p:cNvPr>
          <p:cNvGraphicFramePr>
            <a:graphicFrameLocks/>
          </p:cNvGraphicFramePr>
          <p:nvPr>
            <p:extLst>
              <p:ext uri="{D42A27DB-BD31-4B8C-83A1-F6EECF244321}">
                <p14:modId xmlns:p14="http://schemas.microsoft.com/office/powerpoint/2010/main" val="897827673"/>
              </p:ext>
            </p:extLst>
          </p:nvPr>
        </p:nvGraphicFramePr>
        <p:xfrm>
          <a:off x="7137400" y="365125"/>
          <a:ext cx="4476262" cy="386360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58760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680C4-60DB-6E09-43FB-74235C03AC52}"/>
              </a:ext>
            </a:extLst>
          </p:cNvPr>
          <p:cNvSpPr>
            <a:spLocks noGrp="1"/>
          </p:cNvSpPr>
          <p:nvPr>
            <p:ph type="title"/>
          </p:nvPr>
        </p:nvSpPr>
        <p:spPr/>
        <p:txBody>
          <a:bodyPr/>
          <a:lstStyle/>
          <a:p>
            <a:r>
              <a:rPr lang="en-GB" dirty="0"/>
              <a:t>What is AI/ML/NN/DL?</a:t>
            </a:r>
            <a:endParaRPr lang="en-SG" dirty="0"/>
          </a:p>
        </p:txBody>
      </p:sp>
      <p:sp>
        <p:nvSpPr>
          <p:cNvPr id="4" name="Content Placeholder 3">
            <a:extLst>
              <a:ext uri="{FF2B5EF4-FFF2-40B4-BE49-F238E27FC236}">
                <a16:creationId xmlns:a16="http://schemas.microsoft.com/office/drawing/2014/main" id="{88798E55-5E88-863A-E590-8857F1B9337A}"/>
              </a:ext>
            </a:extLst>
          </p:cNvPr>
          <p:cNvSpPr>
            <a:spLocks noGrp="1"/>
          </p:cNvSpPr>
          <p:nvPr>
            <p:ph sz="half" idx="1"/>
          </p:nvPr>
        </p:nvSpPr>
        <p:spPr>
          <a:xfrm>
            <a:off x="838200" y="1825624"/>
            <a:ext cx="5181600" cy="5161330"/>
          </a:xfrm>
        </p:spPr>
        <p:txBody>
          <a:bodyPr>
            <a:normAutofit/>
          </a:bodyPr>
          <a:lstStyle/>
          <a:p>
            <a:pPr marL="0" indent="0">
              <a:buNone/>
            </a:pPr>
            <a:r>
              <a:rPr lang="en-GB" b="1" dirty="0"/>
              <a:t>Definition (</a:t>
            </a:r>
            <a:r>
              <a:rPr lang="en-GB" b="1" dirty="0">
                <a:solidFill>
                  <a:srgbClr val="00B050"/>
                </a:solidFill>
              </a:rPr>
              <a:t>Machine Learning</a:t>
            </a:r>
            <a:r>
              <a:rPr lang="en-GB" b="1" dirty="0"/>
              <a:t>):</a:t>
            </a:r>
          </a:p>
          <a:p>
            <a:pPr marL="0" indent="0">
              <a:buNone/>
            </a:pPr>
            <a:r>
              <a:rPr lang="en-GB" dirty="0"/>
              <a:t>In Computer Science, </a:t>
            </a:r>
            <a:r>
              <a:rPr lang="en-GB" b="1" dirty="0">
                <a:solidFill>
                  <a:srgbClr val="00B050"/>
                </a:solidFill>
              </a:rPr>
              <a:t>Machine Learning</a:t>
            </a:r>
            <a:r>
              <a:rPr lang="en-GB" dirty="0"/>
              <a:t> </a:t>
            </a:r>
            <a:r>
              <a:rPr lang="en-GB" b="1" dirty="0"/>
              <a:t>(ML)</a:t>
            </a:r>
            <a:r>
              <a:rPr lang="en-GB" dirty="0"/>
              <a:t> refers to the field of study that describes </a:t>
            </a:r>
            <a:r>
              <a:rPr lang="en-GB" b="1" dirty="0"/>
              <a:t>techniques</a:t>
            </a:r>
            <a:r>
              <a:rPr lang="en-GB" dirty="0"/>
              <a:t> and </a:t>
            </a:r>
            <a:r>
              <a:rPr lang="en-GB" b="1" dirty="0"/>
              <a:t>algorithms</a:t>
            </a:r>
            <a:r>
              <a:rPr lang="en-GB" dirty="0"/>
              <a:t> that give computers the </a:t>
            </a:r>
            <a:r>
              <a:rPr lang="en-GB" b="1" dirty="0"/>
              <a:t>ability to learn without being explicitly programmed</a:t>
            </a:r>
            <a:r>
              <a:rPr lang="en-GB" dirty="0"/>
              <a:t>.</a:t>
            </a:r>
          </a:p>
          <a:p>
            <a:pPr marL="0" indent="0">
              <a:buNone/>
            </a:pPr>
            <a:r>
              <a:rPr lang="en-GB" b="1" u="sng" dirty="0"/>
              <a:t>Some</a:t>
            </a:r>
            <a:r>
              <a:rPr lang="en-GB" dirty="0"/>
              <a:t> implementations of machine learning may rely on </a:t>
            </a:r>
            <a:r>
              <a:rPr lang="en-GB" b="1" dirty="0"/>
              <a:t>data</a:t>
            </a:r>
            <a:r>
              <a:rPr lang="en-GB" dirty="0"/>
              <a:t> and </a:t>
            </a:r>
            <a:r>
              <a:rPr lang="en-GB" b="1" dirty="0"/>
              <a:t>neural</a:t>
            </a:r>
            <a:r>
              <a:rPr lang="en-GB" dirty="0"/>
              <a:t> </a:t>
            </a:r>
            <a:r>
              <a:rPr lang="en-GB" b="1" dirty="0"/>
              <a:t>networks</a:t>
            </a:r>
            <a:r>
              <a:rPr lang="en-GB" dirty="0"/>
              <a:t>.</a:t>
            </a:r>
          </a:p>
        </p:txBody>
      </p:sp>
      <p:graphicFrame>
        <p:nvGraphicFramePr>
          <p:cNvPr id="7" name="Content Placeholder 5">
            <a:extLst>
              <a:ext uri="{FF2B5EF4-FFF2-40B4-BE49-F238E27FC236}">
                <a16:creationId xmlns:a16="http://schemas.microsoft.com/office/drawing/2014/main" id="{CD44B9A1-537C-8FAD-9312-28EA40B67374}"/>
              </a:ext>
            </a:extLst>
          </p:cNvPr>
          <p:cNvGraphicFramePr>
            <a:graphicFrameLocks/>
          </p:cNvGraphicFramePr>
          <p:nvPr>
            <p:extLst>
              <p:ext uri="{D42A27DB-BD31-4B8C-83A1-F6EECF244321}">
                <p14:modId xmlns:p14="http://schemas.microsoft.com/office/powerpoint/2010/main" val="294579052"/>
              </p:ext>
            </p:extLst>
          </p:nvPr>
        </p:nvGraphicFramePr>
        <p:xfrm>
          <a:off x="7151077" y="1914767"/>
          <a:ext cx="4645025" cy="124264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8" name="Content Placeholder 5">
            <a:extLst>
              <a:ext uri="{FF2B5EF4-FFF2-40B4-BE49-F238E27FC236}">
                <a16:creationId xmlns:a16="http://schemas.microsoft.com/office/drawing/2014/main" id="{80214A9B-AEF2-000F-C87F-D02A05A27DD0}"/>
              </a:ext>
            </a:extLst>
          </p:cNvPr>
          <p:cNvGraphicFramePr>
            <a:graphicFrameLocks/>
          </p:cNvGraphicFramePr>
          <p:nvPr>
            <p:extLst>
              <p:ext uri="{D42A27DB-BD31-4B8C-83A1-F6EECF244321}">
                <p14:modId xmlns:p14="http://schemas.microsoft.com/office/powerpoint/2010/main" val="2192586585"/>
              </p:ext>
            </p:extLst>
          </p:nvPr>
        </p:nvGraphicFramePr>
        <p:xfrm>
          <a:off x="7151076" y="5079999"/>
          <a:ext cx="4645025" cy="124264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9" name="TextBox 8">
            <a:extLst>
              <a:ext uri="{FF2B5EF4-FFF2-40B4-BE49-F238E27FC236}">
                <a16:creationId xmlns:a16="http://schemas.microsoft.com/office/drawing/2014/main" id="{FF185986-30C4-409E-4CCE-C31ABDC63CE2}"/>
              </a:ext>
            </a:extLst>
          </p:cNvPr>
          <p:cNvSpPr txBox="1"/>
          <p:nvPr/>
        </p:nvSpPr>
        <p:spPr>
          <a:xfrm>
            <a:off x="7151075" y="1640958"/>
            <a:ext cx="4645025" cy="369332"/>
          </a:xfrm>
          <a:prstGeom prst="rect">
            <a:avLst/>
          </a:prstGeom>
          <a:noFill/>
        </p:spPr>
        <p:txBody>
          <a:bodyPr wrap="square" rtlCol="0">
            <a:spAutoFit/>
          </a:bodyPr>
          <a:lstStyle/>
          <a:p>
            <a:pPr algn="ctr"/>
            <a:r>
              <a:rPr lang="en-GB" b="1" dirty="0"/>
              <a:t>Conventional programming</a:t>
            </a:r>
            <a:endParaRPr lang="en-SG" b="1" dirty="0"/>
          </a:p>
        </p:txBody>
      </p:sp>
      <p:sp>
        <p:nvSpPr>
          <p:cNvPr id="10" name="TextBox 9">
            <a:extLst>
              <a:ext uri="{FF2B5EF4-FFF2-40B4-BE49-F238E27FC236}">
                <a16:creationId xmlns:a16="http://schemas.microsoft.com/office/drawing/2014/main" id="{8EAC98E0-52CF-30C6-2263-89612014B5AD}"/>
              </a:ext>
            </a:extLst>
          </p:cNvPr>
          <p:cNvSpPr txBox="1"/>
          <p:nvPr/>
        </p:nvSpPr>
        <p:spPr>
          <a:xfrm>
            <a:off x="7151075" y="4760397"/>
            <a:ext cx="4645025" cy="369332"/>
          </a:xfrm>
          <a:prstGeom prst="rect">
            <a:avLst/>
          </a:prstGeom>
          <a:noFill/>
        </p:spPr>
        <p:txBody>
          <a:bodyPr wrap="square" rtlCol="0">
            <a:spAutoFit/>
          </a:bodyPr>
          <a:lstStyle/>
          <a:p>
            <a:pPr algn="ctr"/>
            <a:r>
              <a:rPr lang="en-GB" b="1" dirty="0"/>
              <a:t>Machine Learning</a:t>
            </a:r>
            <a:endParaRPr lang="en-SG" b="1" dirty="0"/>
          </a:p>
        </p:txBody>
      </p:sp>
      <p:sp>
        <p:nvSpPr>
          <p:cNvPr id="11" name="TextBox 10">
            <a:extLst>
              <a:ext uri="{FF2B5EF4-FFF2-40B4-BE49-F238E27FC236}">
                <a16:creationId xmlns:a16="http://schemas.microsoft.com/office/drawing/2014/main" id="{7C8A78D0-5585-4A73-CBAC-4BE6346D2322}"/>
              </a:ext>
            </a:extLst>
          </p:cNvPr>
          <p:cNvSpPr txBox="1"/>
          <p:nvPr/>
        </p:nvSpPr>
        <p:spPr>
          <a:xfrm>
            <a:off x="8860079" y="3774239"/>
            <a:ext cx="1227015" cy="369332"/>
          </a:xfrm>
          <a:prstGeom prst="rect">
            <a:avLst/>
          </a:prstGeom>
          <a:noFill/>
        </p:spPr>
        <p:txBody>
          <a:bodyPr wrap="square" rtlCol="0">
            <a:spAutoFit/>
          </a:bodyPr>
          <a:lstStyle/>
          <a:p>
            <a:pPr algn="ctr"/>
            <a:r>
              <a:rPr lang="en-GB" dirty="0"/>
              <a:t>VS.</a:t>
            </a:r>
            <a:endParaRPr lang="en-SG" dirty="0"/>
          </a:p>
        </p:txBody>
      </p:sp>
    </p:spTree>
    <p:extLst>
      <p:ext uri="{BB962C8B-B14F-4D97-AF65-F5344CB8AC3E}">
        <p14:creationId xmlns:p14="http://schemas.microsoft.com/office/powerpoint/2010/main" val="30312016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C38712-EB65-4616-96D6-33BA9B87C8D3}"/>
              </a:ext>
            </a:extLst>
          </p:cNvPr>
          <p:cNvSpPr>
            <a:spLocks noGrp="1"/>
          </p:cNvSpPr>
          <p:nvPr>
            <p:ph type="title"/>
          </p:nvPr>
        </p:nvSpPr>
        <p:spPr/>
        <p:txBody>
          <a:bodyPr/>
          <a:lstStyle/>
          <a:p>
            <a:r>
              <a:rPr lang="en-GB" dirty="0"/>
              <a:t>What is AI/ML/NN/DL?</a:t>
            </a:r>
            <a:endParaRPr lang="fr-FR" dirty="0"/>
          </a:p>
        </p:txBody>
      </p:sp>
      <p:sp>
        <p:nvSpPr>
          <p:cNvPr id="4" name="Content Placeholder 3">
            <a:extLst>
              <a:ext uri="{FF2B5EF4-FFF2-40B4-BE49-F238E27FC236}">
                <a16:creationId xmlns:a16="http://schemas.microsoft.com/office/drawing/2014/main" id="{5399EDF6-A627-45EA-8B4E-4EB7B5AECE32}"/>
              </a:ext>
            </a:extLst>
          </p:cNvPr>
          <p:cNvSpPr>
            <a:spLocks noGrp="1"/>
          </p:cNvSpPr>
          <p:nvPr>
            <p:ph sz="half" idx="1"/>
          </p:nvPr>
        </p:nvSpPr>
        <p:spPr/>
        <p:txBody>
          <a:bodyPr>
            <a:normAutofit/>
          </a:bodyPr>
          <a:lstStyle/>
          <a:p>
            <a:r>
              <a:rPr lang="fr-FR" dirty="0" err="1"/>
              <a:t>What</a:t>
            </a:r>
            <a:r>
              <a:rPr lang="fr-FR" dirty="0"/>
              <a:t> </a:t>
            </a:r>
            <a:r>
              <a:rPr lang="fr-FR" dirty="0" err="1"/>
              <a:t>we</a:t>
            </a:r>
            <a:r>
              <a:rPr lang="fr-FR" dirty="0"/>
              <a:t> have </a:t>
            </a:r>
            <a:r>
              <a:rPr lang="fr-FR" dirty="0" err="1"/>
              <a:t>done</a:t>
            </a:r>
            <a:r>
              <a:rPr lang="fr-FR" dirty="0"/>
              <a:t> in </a:t>
            </a:r>
            <a:r>
              <a:rPr lang="fr-FR" dirty="0" err="1"/>
              <a:t>programming</a:t>
            </a:r>
            <a:r>
              <a:rPr lang="fr-FR" dirty="0"/>
              <a:t> </a:t>
            </a:r>
            <a:r>
              <a:rPr lang="fr-FR" dirty="0" err="1"/>
              <a:t>so</a:t>
            </a:r>
            <a:r>
              <a:rPr lang="fr-FR" dirty="0"/>
              <a:t> far </a:t>
            </a:r>
            <a:r>
              <a:rPr lang="fr-FR" dirty="0" err="1"/>
              <a:t>was</a:t>
            </a:r>
            <a:r>
              <a:rPr lang="fr-FR" dirty="0"/>
              <a:t> to design </a:t>
            </a:r>
            <a:r>
              <a:rPr lang="fr-FR" dirty="0" err="1"/>
              <a:t>functions</a:t>
            </a:r>
            <a:r>
              <a:rPr lang="fr-FR" dirty="0"/>
              <a:t>, </a:t>
            </a:r>
          </a:p>
          <a:p>
            <a:pPr lvl="1"/>
            <a:r>
              <a:rPr lang="fr-FR" dirty="0" err="1"/>
              <a:t>which</a:t>
            </a:r>
            <a:r>
              <a:rPr lang="fr-FR" dirty="0"/>
              <a:t> </a:t>
            </a:r>
            <a:r>
              <a:rPr lang="fr-FR" dirty="0" err="1"/>
              <a:t>would</a:t>
            </a:r>
            <a:r>
              <a:rPr lang="fr-FR" dirty="0"/>
              <a:t> do </a:t>
            </a:r>
            <a:r>
              <a:rPr lang="fr-FR" b="1" dirty="0" err="1"/>
              <a:t>specific</a:t>
            </a:r>
            <a:r>
              <a:rPr lang="fr-FR" dirty="0"/>
              <a:t> </a:t>
            </a:r>
            <a:r>
              <a:rPr lang="fr-FR" b="1" dirty="0" err="1"/>
              <a:t>operations</a:t>
            </a:r>
            <a:r>
              <a:rPr lang="fr-FR" b="1" dirty="0"/>
              <a:t>,</a:t>
            </a:r>
            <a:endParaRPr lang="fr-FR" dirty="0"/>
          </a:p>
          <a:p>
            <a:pPr lvl="1"/>
            <a:r>
              <a:rPr lang="fr-FR" dirty="0"/>
              <a:t>and return </a:t>
            </a:r>
            <a:r>
              <a:rPr lang="fr-FR" b="1" dirty="0"/>
              <a:t>outputs,</a:t>
            </a:r>
            <a:endParaRPr lang="fr-FR" dirty="0"/>
          </a:p>
          <a:p>
            <a:pPr lvl="1"/>
            <a:r>
              <a:rPr lang="fr-FR" dirty="0"/>
              <a:t>for </a:t>
            </a:r>
            <a:r>
              <a:rPr lang="fr-FR" dirty="0" err="1"/>
              <a:t>any</a:t>
            </a:r>
            <a:r>
              <a:rPr lang="fr-FR" dirty="0"/>
              <a:t> </a:t>
            </a:r>
            <a:r>
              <a:rPr lang="fr-FR" b="1" dirty="0"/>
              <a:t>input</a:t>
            </a:r>
            <a:r>
              <a:rPr lang="fr-FR" dirty="0"/>
              <a:t> </a:t>
            </a:r>
            <a:r>
              <a:rPr lang="fr-FR" dirty="0" err="1"/>
              <a:t>we</a:t>
            </a:r>
            <a:r>
              <a:rPr lang="fr-FR" dirty="0"/>
              <a:t> </a:t>
            </a:r>
            <a:r>
              <a:rPr lang="fr-FR" dirty="0" err="1"/>
              <a:t>could</a:t>
            </a:r>
            <a:r>
              <a:rPr lang="fr-FR" dirty="0"/>
              <a:t> </a:t>
            </a:r>
            <a:r>
              <a:rPr lang="fr-FR" dirty="0" err="1"/>
              <a:t>give</a:t>
            </a:r>
            <a:r>
              <a:rPr lang="fr-FR" dirty="0"/>
              <a:t> </a:t>
            </a:r>
            <a:r>
              <a:rPr lang="fr-FR" dirty="0" err="1"/>
              <a:t>it</a:t>
            </a:r>
            <a:r>
              <a:rPr lang="fr-FR" dirty="0"/>
              <a:t>.</a:t>
            </a:r>
          </a:p>
        </p:txBody>
      </p:sp>
      <p:graphicFrame>
        <p:nvGraphicFramePr>
          <p:cNvPr id="7" name="Content Placeholder 5">
            <a:extLst>
              <a:ext uri="{FF2B5EF4-FFF2-40B4-BE49-F238E27FC236}">
                <a16:creationId xmlns:a16="http://schemas.microsoft.com/office/drawing/2014/main" id="{BA152880-B18E-4280-B4E6-A8C33492EC97}"/>
              </a:ext>
            </a:extLst>
          </p:cNvPr>
          <p:cNvGraphicFramePr>
            <a:graphicFrameLocks/>
          </p:cNvGraphicFramePr>
          <p:nvPr>
            <p:extLst>
              <p:ext uri="{D42A27DB-BD31-4B8C-83A1-F6EECF244321}">
                <p14:modId xmlns:p14="http://schemas.microsoft.com/office/powerpoint/2010/main" val="704610827"/>
              </p:ext>
            </p:extLst>
          </p:nvPr>
        </p:nvGraphicFramePr>
        <p:xfrm>
          <a:off x="7022124" y="5072183"/>
          <a:ext cx="4645025" cy="124264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Content Placeholder 7">
            <a:extLst>
              <a:ext uri="{FF2B5EF4-FFF2-40B4-BE49-F238E27FC236}">
                <a16:creationId xmlns:a16="http://schemas.microsoft.com/office/drawing/2014/main" id="{317EBCDF-AF94-4764-9BFD-2B84E5C3F6C5}"/>
              </a:ext>
            </a:extLst>
          </p:cNvPr>
          <p:cNvSpPr>
            <a:spLocks noGrp="1"/>
          </p:cNvSpPr>
          <p:nvPr>
            <p:ph sz="half" idx="2"/>
          </p:nvPr>
        </p:nvSpPr>
        <p:spPr/>
        <p:txBody>
          <a:bodyPr>
            <a:normAutofit/>
          </a:bodyPr>
          <a:lstStyle/>
          <a:p>
            <a:r>
              <a:rPr lang="fr-FR" dirty="0"/>
              <a:t>But </a:t>
            </a:r>
            <a:r>
              <a:rPr lang="fr-FR" dirty="0" err="1"/>
              <a:t>sometimes</a:t>
            </a:r>
            <a:r>
              <a:rPr lang="fr-FR" dirty="0"/>
              <a:t>, </a:t>
            </a:r>
            <a:r>
              <a:rPr lang="fr-FR" dirty="0" err="1"/>
              <a:t>we</a:t>
            </a:r>
            <a:r>
              <a:rPr lang="fr-FR" dirty="0"/>
              <a:t> can </a:t>
            </a:r>
            <a:r>
              <a:rPr lang="fr-FR" dirty="0" err="1"/>
              <a:t>encounter</a:t>
            </a:r>
            <a:r>
              <a:rPr lang="fr-FR" dirty="0"/>
              <a:t> </a:t>
            </a:r>
            <a:r>
              <a:rPr lang="fr-FR" dirty="0" err="1"/>
              <a:t>problems</a:t>
            </a:r>
            <a:r>
              <a:rPr lang="fr-FR" dirty="0"/>
              <a:t> </a:t>
            </a:r>
            <a:r>
              <a:rPr lang="fr-FR" dirty="0" err="1"/>
              <a:t>where</a:t>
            </a:r>
            <a:endParaRPr lang="fr-FR" dirty="0"/>
          </a:p>
          <a:p>
            <a:pPr lvl="1"/>
            <a:r>
              <a:rPr lang="fr-FR" dirty="0" err="1"/>
              <a:t>we</a:t>
            </a:r>
            <a:r>
              <a:rPr lang="fr-FR" dirty="0"/>
              <a:t> can </a:t>
            </a:r>
            <a:r>
              <a:rPr lang="fr-FR" dirty="0" err="1"/>
              <a:t>easily</a:t>
            </a:r>
            <a:r>
              <a:rPr lang="fr-FR" dirty="0"/>
              <a:t> </a:t>
            </a:r>
            <a:r>
              <a:rPr lang="fr-FR" dirty="0" err="1"/>
              <a:t>find</a:t>
            </a:r>
            <a:r>
              <a:rPr lang="fr-FR" dirty="0"/>
              <a:t> </a:t>
            </a:r>
            <a:r>
              <a:rPr lang="fr-FR" b="1" dirty="0"/>
              <a:t>inputs</a:t>
            </a:r>
            <a:r>
              <a:rPr lang="fr-FR" dirty="0"/>
              <a:t> and </a:t>
            </a:r>
            <a:r>
              <a:rPr lang="fr-FR" b="1" dirty="0" err="1"/>
              <a:t>expected</a:t>
            </a:r>
            <a:r>
              <a:rPr lang="fr-FR" dirty="0"/>
              <a:t> outputs,</a:t>
            </a:r>
          </a:p>
          <a:p>
            <a:pPr lvl="1"/>
            <a:r>
              <a:rPr lang="fr-FR" dirty="0"/>
              <a:t>but the </a:t>
            </a:r>
            <a:r>
              <a:rPr lang="fr-FR" b="1" dirty="0" err="1"/>
              <a:t>function</a:t>
            </a:r>
            <a:r>
              <a:rPr lang="fr-FR" dirty="0"/>
              <a:t> to </a:t>
            </a:r>
            <a:r>
              <a:rPr lang="fr-FR" dirty="0" err="1"/>
              <a:t>be</a:t>
            </a:r>
            <a:r>
              <a:rPr lang="fr-FR" dirty="0"/>
              <a:t> </a:t>
            </a:r>
            <a:r>
              <a:rPr lang="fr-FR" dirty="0" err="1"/>
              <a:t>coded</a:t>
            </a:r>
            <a:r>
              <a:rPr lang="fr-FR" dirty="0"/>
              <a:t> </a:t>
            </a:r>
            <a:r>
              <a:rPr lang="fr-FR" dirty="0" err="1"/>
              <a:t>is</a:t>
            </a:r>
            <a:r>
              <a:rPr lang="fr-FR" dirty="0"/>
              <a:t> </a:t>
            </a:r>
            <a:r>
              <a:rPr lang="fr-FR" b="1" dirty="0"/>
              <a:t>not simple </a:t>
            </a:r>
            <a:r>
              <a:rPr lang="fr-FR" dirty="0"/>
              <a:t>to figure out.</a:t>
            </a:r>
          </a:p>
          <a:p>
            <a:pPr lvl="1"/>
            <a:r>
              <a:rPr lang="fr-FR" b="1" dirty="0">
                <a:solidFill>
                  <a:srgbClr val="7030A0"/>
                </a:solidFill>
              </a:rPr>
              <a:t>E.g., </a:t>
            </a:r>
            <a:r>
              <a:rPr lang="fr-FR" b="1" dirty="0" err="1">
                <a:solidFill>
                  <a:srgbClr val="7030A0"/>
                </a:solidFill>
              </a:rPr>
              <a:t>what</a:t>
            </a:r>
            <a:r>
              <a:rPr lang="fr-FR" b="1" dirty="0">
                <a:solidFill>
                  <a:srgbClr val="7030A0"/>
                </a:solidFill>
              </a:rPr>
              <a:t> animal </a:t>
            </a:r>
            <a:r>
              <a:rPr lang="fr-FR" b="1" dirty="0" err="1">
                <a:solidFill>
                  <a:srgbClr val="7030A0"/>
                </a:solidFill>
              </a:rPr>
              <a:t>is</a:t>
            </a:r>
            <a:r>
              <a:rPr lang="fr-FR" b="1" dirty="0">
                <a:solidFill>
                  <a:srgbClr val="7030A0"/>
                </a:solidFill>
              </a:rPr>
              <a:t> in the </a:t>
            </a:r>
            <a:r>
              <a:rPr lang="fr-FR" b="1" dirty="0" err="1">
                <a:solidFill>
                  <a:srgbClr val="7030A0"/>
                </a:solidFill>
              </a:rPr>
              <a:t>picture</a:t>
            </a:r>
            <a:r>
              <a:rPr lang="fr-FR" b="1" dirty="0">
                <a:solidFill>
                  <a:srgbClr val="7030A0"/>
                </a:solidFill>
              </a:rPr>
              <a:t>?</a:t>
            </a:r>
          </a:p>
        </p:txBody>
      </p:sp>
      <p:graphicFrame>
        <p:nvGraphicFramePr>
          <p:cNvPr id="9" name="Content Placeholder 5">
            <a:extLst>
              <a:ext uri="{FF2B5EF4-FFF2-40B4-BE49-F238E27FC236}">
                <a16:creationId xmlns:a16="http://schemas.microsoft.com/office/drawing/2014/main" id="{7E787324-96AB-4EB4-9953-71DB07B4865D}"/>
              </a:ext>
            </a:extLst>
          </p:cNvPr>
          <p:cNvGraphicFramePr>
            <a:graphicFrameLocks/>
          </p:cNvGraphicFramePr>
          <p:nvPr>
            <p:extLst>
              <p:ext uri="{D42A27DB-BD31-4B8C-83A1-F6EECF244321}">
                <p14:modId xmlns:p14="http://schemas.microsoft.com/office/powerpoint/2010/main" val="3221487915"/>
              </p:ext>
            </p:extLst>
          </p:nvPr>
        </p:nvGraphicFramePr>
        <p:xfrm>
          <a:off x="859692" y="5072183"/>
          <a:ext cx="4645025" cy="124264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216119017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44AB6F-5999-4074-9E40-17BB01C5731A}"/>
              </a:ext>
            </a:extLst>
          </p:cNvPr>
          <p:cNvSpPr>
            <a:spLocks noGrp="1"/>
          </p:cNvSpPr>
          <p:nvPr>
            <p:ph type="title"/>
          </p:nvPr>
        </p:nvSpPr>
        <p:spPr/>
        <p:txBody>
          <a:bodyPr/>
          <a:lstStyle/>
          <a:p>
            <a:r>
              <a:rPr lang="en-GB" dirty="0"/>
              <a:t>What is AI/ML/NN/DL?</a:t>
            </a:r>
            <a:endParaRPr lang="fr-FR" dirty="0"/>
          </a:p>
        </p:txBody>
      </p:sp>
      <p:sp>
        <p:nvSpPr>
          <p:cNvPr id="3" name="Content Placeholder 2">
            <a:extLst>
              <a:ext uri="{FF2B5EF4-FFF2-40B4-BE49-F238E27FC236}">
                <a16:creationId xmlns:a16="http://schemas.microsoft.com/office/drawing/2014/main" id="{8498DCDA-D7C7-42F2-ACC9-65962DF9399D}"/>
              </a:ext>
            </a:extLst>
          </p:cNvPr>
          <p:cNvSpPr>
            <a:spLocks noGrp="1"/>
          </p:cNvSpPr>
          <p:nvPr>
            <p:ph idx="1"/>
          </p:nvPr>
        </p:nvSpPr>
        <p:spPr/>
        <p:txBody>
          <a:bodyPr>
            <a:normAutofit/>
          </a:bodyPr>
          <a:lstStyle/>
          <a:p>
            <a:pPr marL="0" indent="0">
              <a:buNone/>
            </a:pPr>
            <a:r>
              <a:rPr lang="fr-FR" b="1" dirty="0">
                <a:solidFill>
                  <a:srgbClr val="7030A0"/>
                </a:solidFill>
              </a:rPr>
              <a:t>E.g., </a:t>
            </a:r>
            <a:r>
              <a:rPr lang="fr-FR" b="1" dirty="0" err="1">
                <a:solidFill>
                  <a:srgbClr val="7030A0"/>
                </a:solidFill>
              </a:rPr>
              <a:t>what</a:t>
            </a:r>
            <a:r>
              <a:rPr lang="fr-FR" b="1" dirty="0">
                <a:solidFill>
                  <a:srgbClr val="7030A0"/>
                </a:solidFill>
              </a:rPr>
              <a:t> animal </a:t>
            </a:r>
            <a:r>
              <a:rPr lang="fr-FR" b="1" dirty="0" err="1">
                <a:solidFill>
                  <a:srgbClr val="7030A0"/>
                </a:solidFill>
              </a:rPr>
              <a:t>is</a:t>
            </a:r>
            <a:r>
              <a:rPr lang="fr-FR" b="1" dirty="0">
                <a:solidFill>
                  <a:srgbClr val="7030A0"/>
                </a:solidFill>
              </a:rPr>
              <a:t> in the </a:t>
            </a:r>
            <a:r>
              <a:rPr lang="fr-FR" b="1" dirty="0" err="1">
                <a:solidFill>
                  <a:srgbClr val="7030A0"/>
                </a:solidFill>
              </a:rPr>
              <a:t>picture</a:t>
            </a:r>
            <a:r>
              <a:rPr lang="fr-FR" b="1" dirty="0">
                <a:solidFill>
                  <a:srgbClr val="7030A0"/>
                </a:solidFill>
              </a:rPr>
              <a:t>?</a:t>
            </a:r>
          </a:p>
          <a:p>
            <a:pPr marL="0" indent="0">
              <a:buNone/>
            </a:pPr>
            <a:r>
              <a:rPr lang="fr-FR" dirty="0" err="1"/>
              <a:t>Typical</a:t>
            </a:r>
            <a:r>
              <a:rPr lang="fr-FR" dirty="0"/>
              <a:t> </a:t>
            </a:r>
            <a:r>
              <a:rPr lang="fr-FR" dirty="0" err="1"/>
              <a:t>problem</a:t>
            </a:r>
            <a:r>
              <a:rPr lang="fr-FR" dirty="0"/>
              <a:t> in </a:t>
            </a:r>
            <a:r>
              <a:rPr lang="fr-FR" b="1" dirty="0"/>
              <a:t>Computer</a:t>
            </a:r>
            <a:r>
              <a:rPr lang="fr-FR" dirty="0"/>
              <a:t> </a:t>
            </a:r>
            <a:r>
              <a:rPr lang="fr-FR" b="1" dirty="0"/>
              <a:t>Vision</a:t>
            </a:r>
            <a:r>
              <a:rPr lang="fr-FR" dirty="0"/>
              <a:t>, </a:t>
            </a:r>
            <a:r>
              <a:rPr lang="fr-FR" dirty="0" err="1"/>
              <a:t>called</a:t>
            </a:r>
            <a:r>
              <a:rPr lang="fr-FR" dirty="0"/>
              <a:t> </a:t>
            </a:r>
            <a:r>
              <a:rPr lang="fr-FR" b="1" dirty="0"/>
              <a:t>Image</a:t>
            </a:r>
            <a:r>
              <a:rPr lang="fr-FR" dirty="0"/>
              <a:t> </a:t>
            </a:r>
            <a:r>
              <a:rPr lang="fr-FR" b="1" dirty="0"/>
              <a:t>Recognition</a:t>
            </a:r>
            <a:r>
              <a:rPr lang="fr-FR" dirty="0"/>
              <a:t>.</a:t>
            </a:r>
          </a:p>
        </p:txBody>
      </p:sp>
      <p:graphicFrame>
        <p:nvGraphicFramePr>
          <p:cNvPr id="4" name="Content Placeholder 5">
            <a:extLst>
              <a:ext uri="{FF2B5EF4-FFF2-40B4-BE49-F238E27FC236}">
                <a16:creationId xmlns:a16="http://schemas.microsoft.com/office/drawing/2014/main" id="{49116E2A-DCE2-4670-8B4D-957F10EE8C41}"/>
              </a:ext>
            </a:extLst>
          </p:cNvPr>
          <p:cNvGraphicFramePr>
            <a:graphicFrameLocks/>
          </p:cNvGraphicFramePr>
          <p:nvPr/>
        </p:nvGraphicFramePr>
        <p:xfrm>
          <a:off x="304800" y="3931138"/>
          <a:ext cx="11457354" cy="104923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098" name="Picture 2" descr="RÃ©sultat de recherche d'images pour &quot;cat image&quot;">
            <a:extLst>
              <a:ext uri="{FF2B5EF4-FFF2-40B4-BE49-F238E27FC236}">
                <a16:creationId xmlns:a16="http://schemas.microsoft.com/office/drawing/2014/main" id="{445E1ED3-5041-4B99-9846-CFDD367F5AB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2083" y="5263136"/>
            <a:ext cx="2217126" cy="147660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A6F6A81F-02D6-412C-BA11-892D93F00BCB}"/>
              </a:ext>
            </a:extLst>
          </p:cNvPr>
          <p:cNvSpPr txBox="1"/>
          <p:nvPr/>
        </p:nvSpPr>
        <p:spPr>
          <a:xfrm>
            <a:off x="9566030" y="5413725"/>
            <a:ext cx="1570893" cy="461665"/>
          </a:xfrm>
          <a:prstGeom prst="rect">
            <a:avLst/>
          </a:prstGeom>
          <a:noFill/>
        </p:spPr>
        <p:txBody>
          <a:bodyPr wrap="square" rtlCol="0">
            <a:spAutoFit/>
          </a:bodyPr>
          <a:lstStyle/>
          <a:p>
            <a:r>
              <a:rPr lang="fr-FR" sz="2400" dirty="0" err="1"/>
              <a:t>It’s</a:t>
            </a:r>
            <a:r>
              <a:rPr lang="fr-FR" sz="2400" dirty="0"/>
              <a:t> a cat!</a:t>
            </a:r>
          </a:p>
        </p:txBody>
      </p:sp>
    </p:spTree>
    <p:extLst>
      <p:ext uri="{BB962C8B-B14F-4D97-AF65-F5344CB8AC3E}">
        <p14:creationId xmlns:p14="http://schemas.microsoft.com/office/powerpoint/2010/main" val="58531299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44AB6F-5999-4074-9E40-17BB01C5731A}"/>
              </a:ext>
            </a:extLst>
          </p:cNvPr>
          <p:cNvSpPr>
            <a:spLocks noGrp="1"/>
          </p:cNvSpPr>
          <p:nvPr>
            <p:ph type="title"/>
          </p:nvPr>
        </p:nvSpPr>
        <p:spPr/>
        <p:txBody>
          <a:bodyPr/>
          <a:lstStyle/>
          <a:p>
            <a:r>
              <a:rPr lang="en-GB" dirty="0"/>
              <a:t>What is AI/ML/NN/DL?</a:t>
            </a:r>
            <a:endParaRPr lang="fr-FR" dirty="0"/>
          </a:p>
        </p:txBody>
      </p:sp>
      <p:sp>
        <p:nvSpPr>
          <p:cNvPr id="3" name="Content Placeholder 2">
            <a:extLst>
              <a:ext uri="{FF2B5EF4-FFF2-40B4-BE49-F238E27FC236}">
                <a16:creationId xmlns:a16="http://schemas.microsoft.com/office/drawing/2014/main" id="{8498DCDA-D7C7-42F2-ACC9-65962DF9399D}"/>
              </a:ext>
            </a:extLst>
          </p:cNvPr>
          <p:cNvSpPr>
            <a:spLocks noGrp="1"/>
          </p:cNvSpPr>
          <p:nvPr>
            <p:ph idx="1"/>
          </p:nvPr>
        </p:nvSpPr>
        <p:spPr/>
        <p:txBody>
          <a:bodyPr>
            <a:normAutofit/>
          </a:bodyPr>
          <a:lstStyle/>
          <a:p>
            <a:pPr marL="0" indent="0">
              <a:buNone/>
            </a:pPr>
            <a:r>
              <a:rPr lang="fr-FR" b="1" dirty="0">
                <a:solidFill>
                  <a:srgbClr val="7030A0"/>
                </a:solidFill>
              </a:rPr>
              <a:t>E.g., </a:t>
            </a:r>
            <a:r>
              <a:rPr lang="fr-FR" b="1" dirty="0" err="1">
                <a:solidFill>
                  <a:srgbClr val="7030A0"/>
                </a:solidFill>
              </a:rPr>
              <a:t>what</a:t>
            </a:r>
            <a:r>
              <a:rPr lang="fr-FR" b="1" dirty="0">
                <a:solidFill>
                  <a:srgbClr val="7030A0"/>
                </a:solidFill>
              </a:rPr>
              <a:t> animal </a:t>
            </a:r>
            <a:r>
              <a:rPr lang="fr-FR" b="1" dirty="0" err="1">
                <a:solidFill>
                  <a:srgbClr val="7030A0"/>
                </a:solidFill>
              </a:rPr>
              <a:t>is</a:t>
            </a:r>
            <a:r>
              <a:rPr lang="fr-FR" b="1" dirty="0">
                <a:solidFill>
                  <a:srgbClr val="7030A0"/>
                </a:solidFill>
              </a:rPr>
              <a:t> in the </a:t>
            </a:r>
            <a:r>
              <a:rPr lang="fr-FR" b="1" dirty="0" err="1">
                <a:solidFill>
                  <a:srgbClr val="7030A0"/>
                </a:solidFill>
              </a:rPr>
              <a:t>picture</a:t>
            </a:r>
            <a:r>
              <a:rPr lang="fr-FR" b="1" dirty="0">
                <a:solidFill>
                  <a:srgbClr val="7030A0"/>
                </a:solidFill>
              </a:rPr>
              <a:t>?</a:t>
            </a:r>
          </a:p>
          <a:p>
            <a:pPr marL="0" indent="0">
              <a:buNone/>
            </a:pPr>
            <a:r>
              <a:rPr lang="fr-FR" dirty="0" err="1"/>
              <a:t>Typical</a:t>
            </a:r>
            <a:r>
              <a:rPr lang="fr-FR" dirty="0"/>
              <a:t> </a:t>
            </a:r>
            <a:r>
              <a:rPr lang="fr-FR" dirty="0" err="1"/>
              <a:t>problem</a:t>
            </a:r>
            <a:r>
              <a:rPr lang="fr-FR" dirty="0"/>
              <a:t> in </a:t>
            </a:r>
            <a:r>
              <a:rPr lang="fr-FR" b="1" dirty="0"/>
              <a:t>Computer</a:t>
            </a:r>
            <a:r>
              <a:rPr lang="fr-FR" dirty="0"/>
              <a:t> </a:t>
            </a:r>
            <a:r>
              <a:rPr lang="fr-FR" b="1" dirty="0"/>
              <a:t>Vision</a:t>
            </a:r>
            <a:r>
              <a:rPr lang="fr-FR" dirty="0"/>
              <a:t>, </a:t>
            </a:r>
            <a:r>
              <a:rPr lang="fr-FR" dirty="0" err="1"/>
              <a:t>called</a:t>
            </a:r>
            <a:r>
              <a:rPr lang="fr-FR" dirty="0"/>
              <a:t> </a:t>
            </a:r>
            <a:r>
              <a:rPr lang="fr-FR" b="1" dirty="0"/>
              <a:t>Image</a:t>
            </a:r>
            <a:r>
              <a:rPr lang="fr-FR" dirty="0"/>
              <a:t> </a:t>
            </a:r>
            <a:r>
              <a:rPr lang="fr-FR" b="1" dirty="0"/>
              <a:t>Recognition</a:t>
            </a:r>
            <a:r>
              <a:rPr lang="fr-FR" dirty="0"/>
              <a:t>.</a:t>
            </a:r>
          </a:p>
        </p:txBody>
      </p:sp>
      <p:graphicFrame>
        <p:nvGraphicFramePr>
          <p:cNvPr id="4" name="Content Placeholder 5">
            <a:extLst>
              <a:ext uri="{FF2B5EF4-FFF2-40B4-BE49-F238E27FC236}">
                <a16:creationId xmlns:a16="http://schemas.microsoft.com/office/drawing/2014/main" id="{49116E2A-DCE2-4670-8B4D-957F10EE8C41}"/>
              </a:ext>
            </a:extLst>
          </p:cNvPr>
          <p:cNvGraphicFramePr>
            <a:graphicFrameLocks/>
          </p:cNvGraphicFramePr>
          <p:nvPr/>
        </p:nvGraphicFramePr>
        <p:xfrm>
          <a:off x="304800" y="3931138"/>
          <a:ext cx="11457354" cy="104923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098" name="Picture 2" descr="RÃ©sultat de recherche d'images pour &quot;cat image&quot;">
            <a:extLst>
              <a:ext uri="{FF2B5EF4-FFF2-40B4-BE49-F238E27FC236}">
                <a16:creationId xmlns:a16="http://schemas.microsoft.com/office/drawing/2014/main" id="{445E1ED3-5041-4B99-9846-CFDD367F5AB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2083" y="5263136"/>
            <a:ext cx="2217126" cy="147660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A6F6A81F-02D6-412C-BA11-892D93F00BCB}"/>
              </a:ext>
            </a:extLst>
          </p:cNvPr>
          <p:cNvSpPr txBox="1"/>
          <p:nvPr/>
        </p:nvSpPr>
        <p:spPr>
          <a:xfrm>
            <a:off x="9566030" y="5413725"/>
            <a:ext cx="1570893" cy="461665"/>
          </a:xfrm>
          <a:prstGeom prst="rect">
            <a:avLst/>
          </a:prstGeom>
          <a:noFill/>
        </p:spPr>
        <p:txBody>
          <a:bodyPr wrap="square" rtlCol="0">
            <a:spAutoFit/>
          </a:bodyPr>
          <a:lstStyle/>
          <a:p>
            <a:r>
              <a:rPr lang="fr-FR" sz="2400" dirty="0" err="1"/>
              <a:t>It’s</a:t>
            </a:r>
            <a:r>
              <a:rPr lang="fr-FR" sz="2400" dirty="0"/>
              <a:t> a cat!</a:t>
            </a:r>
          </a:p>
        </p:txBody>
      </p:sp>
      <p:sp>
        <p:nvSpPr>
          <p:cNvPr id="7" name="TextBox 6">
            <a:extLst>
              <a:ext uri="{FF2B5EF4-FFF2-40B4-BE49-F238E27FC236}">
                <a16:creationId xmlns:a16="http://schemas.microsoft.com/office/drawing/2014/main" id="{658495B9-7D81-4995-BE71-C827D37C7801}"/>
              </a:ext>
            </a:extLst>
          </p:cNvPr>
          <p:cNvSpPr txBox="1"/>
          <p:nvPr/>
        </p:nvSpPr>
        <p:spPr>
          <a:xfrm>
            <a:off x="3806091" y="5281679"/>
            <a:ext cx="4431323" cy="1200329"/>
          </a:xfrm>
          <a:prstGeom prst="rect">
            <a:avLst/>
          </a:prstGeom>
          <a:noFill/>
        </p:spPr>
        <p:txBody>
          <a:bodyPr wrap="square" rtlCol="0">
            <a:spAutoFit/>
          </a:bodyPr>
          <a:lstStyle/>
          <a:p>
            <a:pPr algn="ctr"/>
            <a:r>
              <a:rPr lang="fr-FR" sz="2400" dirty="0"/>
              <a:t>Very </a:t>
            </a:r>
            <a:r>
              <a:rPr lang="fr-FR" sz="2400" dirty="0" err="1"/>
              <a:t>easy</a:t>
            </a:r>
            <a:r>
              <a:rPr lang="fr-FR" sz="2400" dirty="0"/>
              <a:t> for a </a:t>
            </a:r>
            <a:r>
              <a:rPr lang="fr-FR" sz="2400" dirty="0" err="1"/>
              <a:t>human</a:t>
            </a:r>
            <a:r>
              <a:rPr lang="fr-FR" sz="2400" dirty="0"/>
              <a:t>… </a:t>
            </a:r>
          </a:p>
          <a:p>
            <a:pPr algn="ctr"/>
            <a:r>
              <a:rPr lang="fr-FR" sz="2400" b="1" dirty="0"/>
              <a:t>But, how </a:t>
            </a:r>
            <a:r>
              <a:rPr lang="fr-FR" sz="2400" b="1" dirty="0" err="1"/>
              <a:t>would</a:t>
            </a:r>
            <a:r>
              <a:rPr lang="fr-FR" sz="2400" b="1" dirty="0"/>
              <a:t> </a:t>
            </a:r>
            <a:r>
              <a:rPr lang="fr-FR" sz="2400" b="1" dirty="0" err="1"/>
              <a:t>we</a:t>
            </a:r>
            <a:r>
              <a:rPr lang="fr-FR" sz="2400" b="1" dirty="0"/>
              <a:t> </a:t>
            </a:r>
            <a:r>
              <a:rPr lang="fr-FR" sz="2400" b="1" dirty="0" err="1"/>
              <a:t>explain</a:t>
            </a:r>
            <a:r>
              <a:rPr lang="fr-FR" sz="2400" b="1" dirty="0"/>
              <a:t> the </a:t>
            </a:r>
            <a:r>
              <a:rPr lang="fr-FR" sz="2400" b="1" dirty="0" err="1"/>
              <a:t>logic</a:t>
            </a:r>
            <a:r>
              <a:rPr lang="fr-FR" sz="2400" b="1" dirty="0"/>
              <a:t> of </a:t>
            </a:r>
            <a:r>
              <a:rPr lang="fr-FR" sz="2400" b="1" dirty="0" err="1"/>
              <a:t>it</a:t>
            </a:r>
            <a:r>
              <a:rPr lang="fr-FR" sz="2400" b="1" dirty="0"/>
              <a:t> to a computer?</a:t>
            </a:r>
          </a:p>
        </p:txBody>
      </p:sp>
    </p:spTree>
    <p:extLst>
      <p:ext uri="{BB962C8B-B14F-4D97-AF65-F5344CB8AC3E}">
        <p14:creationId xmlns:p14="http://schemas.microsoft.com/office/powerpoint/2010/main" val="162953238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47626C-E353-4DDB-8BFA-C92B0BFB9FBE}"/>
              </a:ext>
            </a:extLst>
          </p:cNvPr>
          <p:cNvSpPr>
            <a:spLocks noGrp="1"/>
          </p:cNvSpPr>
          <p:nvPr>
            <p:ph type="title"/>
          </p:nvPr>
        </p:nvSpPr>
        <p:spPr/>
        <p:txBody>
          <a:bodyPr/>
          <a:lstStyle/>
          <a:p>
            <a:r>
              <a:rPr lang="en-GB" dirty="0"/>
              <a:t>What is AI/ML/NN/DL?</a:t>
            </a:r>
            <a:endParaRPr lang="fr-FR" dirty="0"/>
          </a:p>
        </p:txBody>
      </p:sp>
      <p:sp>
        <p:nvSpPr>
          <p:cNvPr id="3" name="Content Placeholder 2">
            <a:extLst>
              <a:ext uri="{FF2B5EF4-FFF2-40B4-BE49-F238E27FC236}">
                <a16:creationId xmlns:a16="http://schemas.microsoft.com/office/drawing/2014/main" id="{C9C64C1D-F89A-4578-B4F7-6181FAC67178}"/>
              </a:ext>
            </a:extLst>
          </p:cNvPr>
          <p:cNvSpPr>
            <a:spLocks noGrp="1"/>
          </p:cNvSpPr>
          <p:nvPr>
            <p:ph sz="half" idx="1"/>
          </p:nvPr>
        </p:nvSpPr>
        <p:spPr>
          <a:xfrm>
            <a:off x="838200" y="1825624"/>
            <a:ext cx="5181600" cy="5032375"/>
          </a:xfrm>
        </p:spPr>
        <p:txBody>
          <a:bodyPr>
            <a:normAutofit/>
          </a:bodyPr>
          <a:lstStyle/>
          <a:p>
            <a:pPr marL="0" indent="0">
              <a:buNone/>
            </a:pPr>
            <a:r>
              <a:rPr lang="fr-FR" dirty="0" err="1"/>
              <a:t>Other</a:t>
            </a:r>
            <a:r>
              <a:rPr lang="fr-FR" dirty="0"/>
              <a:t> scenarios of </a:t>
            </a:r>
            <a:r>
              <a:rPr lang="fr-FR" dirty="0" err="1"/>
              <a:t>difficult</a:t>
            </a:r>
            <a:r>
              <a:rPr lang="fr-FR" dirty="0"/>
              <a:t> </a:t>
            </a:r>
            <a:r>
              <a:rPr lang="fr-FR" dirty="0" err="1"/>
              <a:t>functions</a:t>
            </a:r>
            <a:r>
              <a:rPr lang="fr-FR" dirty="0"/>
              <a:t> have to do </a:t>
            </a:r>
            <a:r>
              <a:rPr lang="fr-FR" dirty="0" err="1"/>
              <a:t>with</a:t>
            </a:r>
            <a:r>
              <a:rPr lang="fr-FR" dirty="0"/>
              <a:t> </a:t>
            </a:r>
            <a:r>
              <a:rPr lang="fr-FR" dirty="0" err="1"/>
              <a:t>tasks</a:t>
            </a:r>
            <a:r>
              <a:rPr lang="fr-FR" dirty="0"/>
              <a:t> </a:t>
            </a:r>
            <a:r>
              <a:rPr lang="fr-FR" dirty="0" err="1"/>
              <a:t>where</a:t>
            </a:r>
            <a:r>
              <a:rPr lang="fr-FR" dirty="0"/>
              <a:t> </a:t>
            </a:r>
            <a:r>
              <a:rPr lang="fr-FR" dirty="0" err="1"/>
              <a:t>there</a:t>
            </a:r>
            <a:r>
              <a:rPr lang="fr-FR" dirty="0"/>
              <a:t> </a:t>
            </a:r>
            <a:r>
              <a:rPr lang="fr-FR" dirty="0" err="1"/>
              <a:t>is</a:t>
            </a:r>
            <a:r>
              <a:rPr lang="fr-FR" dirty="0"/>
              <a:t> </a:t>
            </a:r>
            <a:r>
              <a:rPr lang="fr-FR" b="1" dirty="0"/>
              <a:t>no </a:t>
            </a:r>
            <a:r>
              <a:rPr lang="fr-FR" b="1" dirty="0" err="1"/>
              <a:t>easy</a:t>
            </a:r>
            <a:r>
              <a:rPr lang="fr-FR" b="1" dirty="0"/>
              <a:t> </a:t>
            </a:r>
            <a:r>
              <a:rPr lang="fr-FR" b="1" dirty="0" err="1"/>
              <a:t>closed-form</a:t>
            </a:r>
            <a:r>
              <a:rPr lang="fr-FR" b="1" dirty="0"/>
              <a:t> expression </a:t>
            </a:r>
            <a:r>
              <a:rPr lang="fr-FR" b="1" dirty="0" err="1"/>
              <a:t>connecting</a:t>
            </a:r>
            <a:r>
              <a:rPr lang="fr-FR" b="1" dirty="0"/>
              <a:t> inputs to outputs.</a:t>
            </a:r>
          </a:p>
          <a:p>
            <a:r>
              <a:rPr lang="fr-FR" b="1" dirty="0">
                <a:solidFill>
                  <a:srgbClr val="7030A0"/>
                </a:solidFill>
              </a:rPr>
              <a:t>E.g., </a:t>
            </a:r>
            <a:r>
              <a:rPr lang="fr-FR" b="1" dirty="0" err="1">
                <a:solidFill>
                  <a:srgbClr val="7030A0"/>
                </a:solidFill>
              </a:rPr>
              <a:t>what</a:t>
            </a:r>
            <a:r>
              <a:rPr lang="fr-FR" b="1" dirty="0">
                <a:solidFill>
                  <a:srgbClr val="7030A0"/>
                </a:solidFill>
              </a:rPr>
              <a:t> </a:t>
            </a:r>
            <a:r>
              <a:rPr lang="fr-FR" b="1" dirty="0" err="1">
                <a:solidFill>
                  <a:srgbClr val="7030A0"/>
                </a:solidFill>
              </a:rPr>
              <a:t>is</a:t>
            </a:r>
            <a:r>
              <a:rPr lang="fr-FR" b="1" dirty="0">
                <a:solidFill>
                  <a:srgbClr val="7030A0"/>
                </a:solidFill>
              </a:rPr>
              <a:t> a good </a:t>
            </a:r>
            <a:r>
              <a:rPr lang="fr-FR" b="1" dirty="0" err="1">
                <a:solidFill>
                  <a:srgbClr val="7030A0"/>
                </a:solidFill>
              </a:rPr>
              <a:t>selling</a:t>
            </a:r>
            <a:r>
              <a:rPr lang="fr-FR" b="1" dirty="0">
                <a:solidFill>
                  <a:srgbClr val="7030A0"/>
                </a:solidFill>
              </a:rPr>
              <a:t> </a:t>
            </a:r>
            <a:r>
              <a:rPr lang="fr-FR" b="1" dirty="0" err="1">
                <a:solidFill>
                  <a:srgbClr val="7030A0"/>
                </a:solidFill>
              </a:rPr>
              <a:t>price</a:t>
            </a:r>
            <a:r>
              <a:rPr lang="fr-FR" b="1" dirty="0">
                <a:solidFill>
                  <a:srgbClr val="7030A0"/>
                </a:solidFill>
              </a:rPr>
              <a:t> for </a:t>
            </a:r>
            <a:r>
              <a:rPr lang="fr-FR" b="1" dirty="0" err="1">
                <a:solidFill>
                  <a:srgbClr val="7030A0"/>
                </a:solidFill>
              </a:rPr>
              <a:t>my</a:t>
            </a:r>
            <a:r>
              <a:rPr lang="fr-FR" b="1" dirty="0">
                <a:solidFill>
                  <a:srgbClr val="7030A0"/>
                </a:solidFill>
              </a:rPr>
              <a:t> </a:t>
            </a:r>
            <a:r>
              <a:rPr lang="fr-FR" b="1" dirty="0" err="1">
                <a:solidFill>
                  <a:srgbClr val="7030A0"/>
                </a:solidFill>
              </a:rPr>
              <a:t>appartment</a:t>
            </a:r>
            <a:r>
              <a:rPr lang="fr-FR" b="1" dirty="0">
                <a:solidFill>
                  <a:srgbClr val="7030A0"/>
                </a:solidFill>
              </a:rPr>
              <a:t>?</a:t>
            </a:r>
          </a:p>
          <a:p>
            <a:r>
              <a:rPr lang="fr-FR" dirty="0" err="1"/>
              <a:t>Guessing</a:t>
            </a:r>
            <a:r>
              <a:rPr lang="fr-FR" dirty="0"/>
              <a:t> the </a:t>
            </a:r>
            <a:r>
              <a:rPr lang="fr-FR" dirty="0" err="1"/>
              <a:t>selling</a:t>
            </a:r>
            <a:r>
              <a:rPr lang="fr-FR" dirty="0"/>
              <a:t> </a:t>
            </a:r>
            <a:r>
              <a:rPr lang="fr-FR" dirty="0" err="1"/>
              <a:t>price</a:t>
            </a:r>
            <a:r>
              <a:rPr lang="fr-FR" dirty="0"/>
              <a:t> of an </a:t>
            </a:r>
            <a:r>
              <a:rPr lang="fr-FR" dirty="0" err="1"/>
              <a:t>appartment</a:t>
            </a:r>
            <a:r>
              <a:rPr lang="fr-FR" dirty="0"/>
              <a:t> </a:t>
            </a:r>
            <a:r>
              <a:rPr lang="fr-FR" dirty="0" err="1"/>
              <a:t>based</a:t>
            </a:r>
            <a:r>
              <a:rPr lang="fr-FR" dirty="0"/>
              <a:t> on </a:t>
            </a:r>
            <a:r>
              <a:rPr lang="fr-FR" dirty="0" err="1"/>
              <a:t>its</a:t>
            </a:r>
            <a:r>
              <a:rPr lang="fr-FR" dirty="0"/>
              <a:t> </a:t>
            </a:r>
            <a:r>
              <a:rPr lang="fr-FR" dirty="0" err="1"/>
              <a:t>parameters</a:t>
            </a:r>
            <a:r>
              <a:rPr lang="fr-FR" dirty="0"/>
              <a:t> (size, location, etc.) and </a:t>
            </a:r>
            <a:r>
              <a:rPr lang="fr-FR" dirty="0" err="1"/>
              <a:t>previous</a:t>
            </a:r>
            <a:r>
              <a:rPr lang="fr-FR" dirty="0"/>
              <a:t> sales.</a:t>
            </a:r>
          </a:p>
          <a:p>
            <a:endParaRPr lang="fr-FR" dirty="0"/>
          </a:p>
        </p:txBody>
      </p:sp>
      <p:pic>
        <p:nvPicPr>
          <p:cNvPr id="2052" name="Picture 4" descr="RÃ©sultat de recherche d'images pour &quot;apartment seller agent&quot;">
            <a:extLst>
              <a:ext uri="{FF2B5EF4-FFF2-40B4-BE49-F238E27FC236}">
                <a16:creationId xmlns:a16="http://schemas.microsoft.com/office/drawing/2014/main" id="{B6F46F7C-7D06-4F1E-91FE-6F09A6E4B9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06154" y="4840851"/>
            <a:ext cx="2790092" cy="186006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2D6A91BF-E1F7-E9E5-EBE1-51D5DEB7190C}"/>
              </a:ext>
            </a:extLst>
          </p:cNvPr>
          <p:cNvPicPr>
            <a:picLocks noChangeAspect="1"/>
          </p:cNvPicPr>
          <p:nvPr/>
        </p:nvPicPr>
        <p:blipFill>
          <a:blip r:embed="rId3"/>
          <a:stretch>
            <a:fillRect/>
          </a:stretch>
        </p:blipFill>
        <p:spPr>
          <a:xfrm>
            <a:off x="7315198" y="2017149"/>
            <a:ext cx="4173415" cy="2720236"/>
          </a:xfrm>
          <a:prstGeom prst="rect">
            <a:avLst/>
          </a:prstGeom>
        </p:spPr>
      </p:pic>
      <p:pic>
        <p:nvPicPr>
          <p:cNvPr id="8" name="Picture 7">
            <a:extLst>
              <a:ext uri="{FF2B5EF4-FFF2-40B4-BE49-F238E27FC236}">
                <a16:creationId xmlns:a16="http://schemas.microsoft.com/office/drawing/2014/main" id="{27DD679B-9F39-744F-5FC7-F4FE5219B703}"/>
              </a:ext>
            </a:extLst>
          </p:cNvPr>
          <p:cNvPicPr>
            <a:picLocks noChangeAspect="1"/>
          </p:cNvPicPr>
          <p:nvPr/>
        </p:nvPicPr>
        <p:blipFill>
          <a:blip r:embed="rId4"/>
          <a:stretch>
            <a:fillRect/>
          </a:stretch>
        </p:blipFill>
        <p:spPr>
          <a:xfrm>
            <a:off x="7315198" y="851300"/>
            <a:ext cx="4630471" cy="1076854"/>
          </a:xfrm>
          <a:prstGeom prst="rect">
            <a:avLst/>
          </a:prstGeom>
        </p:spPr>
      </p:pic>
    </p:spTree>
    <p:extLst>
      <p:ext uri="{BB962C8B-B14F-4D97-AF65-F5344CB8AC3E}">
        <p14:creationId xmlns:p14="http://schemas.microsoft.com/office/powerpoint/2010/main" val="169473705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680C4-60DB-6E09-43FB-74235C03AC52}"/>
              </a:ext>
            </a:extLst>
          </p:cNvPr>
          <p:cNvSpPr>
            <a:spLocks noGrp="1"/>
          </p:cNvSpPr>
          <p:nvPr>
            <p:ph type="title"/>
          </p:nvPr>
        </p:nvSpPr>
        <p:spPr/>
        <p:txBody>
          <a:bodyPr/>
          <a:lstStyle/>
          <a:p>
            <a:r>
              <a:rPr lang="en-GB" dirty="0"/>
              <a:t>What is AI/ML/NN/DL?</a:t>
            </a:r>
            <a:endParaRPr lang="en-SG" dirty="0"/>
          </a:p>
        </p:txBody>
      </p:sp>
      <p:sp>
        <p:nvSpPr>
          <p:cNvPr id="4" name="Content Placeholder 3">
            <a:extLst>
              <a:ext uri="{FF2B5EF4-FFF2-40B4-BE49-F238E27FC236}">
                <a16:creationId xmlns:a16="http://schemas.microsoft.com/office/drawing/2014/main" id="{88798E55-5E88-863A-E590-8857F1B9337A}"/>
              </a:ext>
            </a:extLst>
          </p:cNvPr>
          <p:cNvSpPr>
            <a:spLocks noGrp="1"/>
          </p:cNvSpPr>
          <p:nvPr>
            <p:ph sz="half" idx="1"/>
          </p:nvPr>
        </p:nvSpPr>
        <p:spPr>
          <a:xfrm>
            <a:off x="838200" y="1825624"/>
            <a:ext cx="5181600" cy="5032375"/>
          </a:xfrm>
        </p:spPr>
        <p:txBody>
          <a:bodyPr>
            <a:normAutofit/>
          </a:bodyPr>
          <a:lstStyle/>
          <a:p>
            <a:pPr marL="0" indent="0">
              <a:buNone/>
            </a:pPr>
            <a:r>
              <a:rPr lang="en-GB" b="1" dirty="0"/>
              <a:t>Definition (</a:t>
            </a:r>
            <a:r>
              <a:rPr lang="en-GB" b="1" dirty="0">
                <a:solidFill>
                  <a:srgbClr val="00B050"/>
                </a:solidFill>
              </a:rPr>
              <a:t>Neural Networks</a:t>
            </a:r>
            <a:r>
              <a:rPr lang="en-GB" b="1" dirty="0"/>
              <a:t>):</a:t>
            </a:r>
          </a:p>
          <a:p>
            <a:pPr marL="0" indent="0">
              <a:buNone/>
            </a:pPr>
            <a:r>
              <a:rPr lang="en-GB" b="1" dirty="0">
                <a:solidFill>
                  <a:srgbClr val="00B050"/>
                </a:solidFill>
              </a:rPr>
              <a:t>Neural</a:t>
            </a:r>
            <a:r>
              <a:rPr lang="en-GB" dirty="0"/>
              <a:t> </a:t>
            </a:r>
            <a:r>
              <a:rPr lang="en-GB" b="1" dirty="0">
                <a:solidFill>
                  <a:srgbClr val="00B050"/>
                </a:solidFill>
              </a:rPr>
              <a:t>Networks</a:t>
            </a:r>
            <a:r>
              <a:rPr lang="en-GB" dirty="0"/>
              <a:t> (</a:t>
            </a:r>
            <a:r>
              <a:rPr lang="en-GB" b="1" dirty="0"/>
              <a:t>NNs</a:t>
            </a:r>
            <a:r>
              <a:rPr lang="en-GB" dirty="0"/>
              <a:t>) are computing systems inspired by the biological neural networks that constitute animal brains.</a:t>
            </a:r>
          </a:p>
          <a:p>
            <a:pPr marL="0" indent="0">
              <a:buNone/>
            </a:pPr>
            <a:r>
              <a:rPr lang="en-GB" dirty="0"/>
              <a:t>NNs are based on a </a:t>
            </a:r>
            <a:r>
              <a:rPr lang="en-GB" b="1" dirty="0"/>
              <a:t>collection of connected units (or nodes) called artificial neurons</a:t>
            </a:r>
            <a:r>
              <a:rPr lang="en-GB" dirty="0"/>
              <a:t>, which are a (loose) model for the neurons in a biological brain.</a:t>
            </a:r>
          </a:p>
        </p:txBody>
      </p:sp>
      <p:pic>
        <p:nvPicPr>
          <p:cNvPr id="13" name="Picture 12" descr="A close up of a spider&#10;&#10;Description automatically generated with low confidence">
            <a:extLst>
              <a:ext uri="{FF2B5EF4-FFF2-40B4-BE49-F238E27FC236}">
                <a16:creationId xmlns:a16="http://schemas.microsoft.com/office/drawing/2014/main" id="{04C9B43B-40BD-8F2B-A299-B54466A2A0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25511" y="365125"/>
            <a:ext cx="5072155" cy="3378247"/>
          </a:xfrm>
          <a:prstGeom prst="rect">
            <a:avLst/>
          </a:prstGeom>
        </p:spPr>
      </p:pic>
      <p:pic>
        <p:nvPicPr>
          <p:cNvPr id="14" name="Picture 13" descr="Diagram&#10;&#10;Description automatically generated">
            <a:extLst>
              <a:ext uri="{FF2B5EF4-FFF2-40B4-BE49-F238E27FC236}">
                <a16:creationId xmlns:a16="http://schemas.microsoft.com/office/drawing/2014/main" id="{96B42433-DD46-C0B9-7EFC-E3F3E4EC7040}"/>
              </a:ext>
            </a:extLst>
          </p:cNvPr>
          <p:cNvPicPr>
            <a:picLocks noChangeAspect="1"/>
          </p:cNvPicPr>
          <p:nvPr/>
        </p:nvPicPr>
        <p:blipFill rotWithShape="1">
          <a:blip r:embed="rId3">
            <a:extLst>
              <a:ext uri="{28A0092B-C50C-407E-A947-70E740481C1C}">
                <a14:useLocalDpi xmlns:a14="http://schemas.microsoft.com/office/drawing/2010/main" val="0"/>
              </a:ext>
            </a:extLst>
          </a:blip>
          <a:srcRect t="11677" r="64395"/>
          <a:stretch/>
        </p:blipFill>
        <p:spPr>
          <a:xfrm>
            <a:off x="7846882" y="3837790"/>
            <a:ext cx="3144967" cy="2973810"/>
          </a:xfrm>
          <a:prstGeom prst="rect">
            <a:avLst/>
          </a:prstGeom>
        </p:spPr>
      </p:pic>
    </p:spTree>
    <p:extLst>
      <p:ext uri="{BB962C8B-B14F-4D97-AF65-F5344CB8AC3E}">
        <p14:creationId xmlns:p14="http://schemas.microsoft.com/office/powerpoint/2010/main" val="317675732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680C4-60DB-6E09-43FB-74235C03AC52}"/>
              </a:ext>
            </a:extLst>
          </p:cNvPr>
          <p:cNvSpPr>
            <a:spLocks noGrp="1"/>
          </p:cNvSpPr>
          <p:nvPr>
            <p:ph type="title"/>
          </p:nvPr>
        </p:nvSpPr>
        <p:spPr/>
        <p:txBody>
          <a:bodyPr/>
          <a:lstStyle/>
          <a:p>
            <a:r>
              <a:rPr lang="en-GB" dirty="0"/>
              <a:t>What is AI/ML/NN/DL?</a:t>
            </a:r>
            <a:endParaRPr lang="en-SG" dirty="0"/>
          </a:p>
        </p:txBody>
      </p:sp>
      <p:sp>
        <p:nvSpPr>
          <p:cNvPr id="4" name="Content Placeholder 3">
            <a:extLst>
              <a:ext uri="{FF2B5EF4-FFF2-40B4-BE49-F238E27FC236}">
                <a16:creationId xmlns:a16="http://schemas.microsoft.com/office/drawing/2014/main" id="{88798E55-5E88-863A-E590-8857F1B9337A}"/>
              </a:ext>
            </a:extLst>
          </p:cNvPr>
          <p:cNvSpPr>
            <a:spLocks noGrp="1"/>
          </p:cNvSpPr>
          <p:nvPr>
            <p:ph sz="half" idx="1"/>
          </p:nvPr>
        </p:nvSpPr>
        <p:spPr>
          <a:xfrm>
            <a:off x="838200" y="1825624"/>
            <a:ext cx="5181600" cy="5032375"/>
          </a:xfrm>
        </p:spPr>
        <p:txBody>
          <a:bodyPr>
            <a:normAutofit/>
          </a:bodyPr>
          <a:lstStyle/>
          <a:p>
            <a:pPr marL="0" indent="0">
              <a:buNone/>
            </a:pPr>
            <a:r>
              <a:rPr lang="en-GB" b="1" dirty="0"/>
              <a:t>Definition (</a:t>
            </a:r>
            <a:r>
              <a:rPr lang="en-GB" b="1" dirty="0">
                <a:solidFill>
                  <a:srgbClr val="00B050"/>
                </a:solidFill>
              </a:rPr>
              <a:t>Neural Networks</a:t>
            </a:r>
            <a:r>
              <a:rPr lang="en-GB" b="1" dirty="0"/>
              <a:t>):</a:t>
            </a:r>
          </a:p>
          <a:p>
            <a:pPr marL="0" indent="0">
              <a:buNone/>
            </a:pPr>
            <a:r>
              <a:rPr lang="en-GB" b="1" dirty="0">
                <a:solidFill>
                  <a:srgbClr val="00B050"/>
                </a:solidFill>
              </a:rPr>
              <a:t>Neural</a:t>
            </a:r>
            <a:r>
              <a:rPr lang="en-GB" dirty="0"/>
              <a:t> </a:t>
            </a:r>
            <a:r>
              <a:rPr lang="en-GB" b="1" dirty="0">
                <a:solidFill>
                  <a:srgbClr val="00B050"/>
                </a:solidFill>
              </a:rPr>
              <a:t>Networks</a:t>
            </a:r>
            <a:r>
              <a:rPr lang="en-GB" dirty="0"/>
              <a:t> (</a:t>
            </a:r>
            <a:r>
              <a:rPr lang="en-GB" b="1" dirty="0"/>
              <a:t>NNs</a:t>
            </a:r>
            <a:r>
              <a:rPr lang="en-GB" dirty="0"/>
              <a:t>) are computing systems inspired by the biological neural networks that constitute animal brains.</a:t>
            </a:r>
          </a:p>
          <a:p>
            <a:pPr marL="0" indent="0">
              <a:buNone/>
            </a:pPr>
            <a:r>
              <a:rPr lang="en-GB" dirty="0"/>
              <a:t>NNs are based on a </a:t>
            </a:r>
            <a:r>
              <a:rPr lang="en-GB" b="1" dirty="0"/>
              <a:t>collection of connected units (or nodes) called artificial neurons</a:t>
            </a:r>
            <a:r>
              <a:rPr lang="en-GB" dirty="0"/>
              <a:t>, which are a (loose) model for the neurons in a biological brain.</a:t>
            </a:r>
          </a:p>
        </p:txBody>
      </p:sp>
      <p:sp>
        <p:nvSpPr>
          <p:cNvPr id="7" name="Content Placeholder 6">
            <a:extLst>
              <a:ext uri="{FF2B5EF4-FFF2-40B4-BE49-F238E27FC236}">
                <a16:creationId xmlns:a16="http://schemas.microsoft.com/office/drawing/2014/main" id="{248779FB-09DB-842B-5D47-010A55395ACD}"/>
              </a:ext>
            </a:extLst>
          </p:cNvPr>
          <p:cNvSpPr>
            <a:spLocks noGrp="1"/>
          </p:cNvSpPr>
          <p:nvPr>
            <p:ph sz="half" idx="2"/>
          </p:nvPr>
        </p:nvSpPr>
        <p:spPr/>
        <p:txBody>
          <a:bodyPr>
            <a:normAutofit/>
          </a:bodyPr>
          <a:lstStyle/>
          <a:p>
            <a:pPr marL="0" indent="0">
              <a:buNone/>
            </a:pPr>
            <a:r>
              <a:rPr lang="en-GB" dirty="0"/>
              <a:t>Each connection, like the synapses in a biological brain, can transmit a signal to other neurons, therefore </a:t>
            </a:r>
            <a:r>
              <a:rPr lang="en-GB" b="1" dirty="0"/>
              <a:t>processing any information </a:t>
            </a:r>
            <a:r>
              <a:rPr lang="en-GB" dirty="0"/>
              <a:t>given as inputs to produce a final signal as output.</a:t>
            </a:r>
            <a:endParaRPr lang="en-SG" dirty="0"/>
          </a:p>
        </p:txBody>
      </p:sp>
      <p:pic>
        <p:nvPicPr>
          <p:cNvPr id="3" name="Picture 2" descr="A close up of a spider&#10;&#10;Description automatically generated with low confidence">
            <a:extLst>
              <a:ext uri="{FF2B5EF4-FFF2-40B4-BE49-F238E27FC236}">
                <a16:creationId xmlns:a16="http://schemas.microsoft.com/office/drawing/2014/main" id="{2DD93DF7-B9C7-7900-A89C-6F0DE1F7D3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2200" y="4601119"/>
            <a:ext cx="2796590" cy="1862635"/>
          </a:xfrm>
          <a:prstGeom prst="rect">
            <a:avLst/>
          </a:prstGeom>
        </p:spPr>
      </p:pic>
      <p:pic>
        <p:nvPicPr>
          <p:cNvPr id="5" name="Picture 4" descr="Diagram&#10;&#10;Description automatically generated">
            <a:extLst>
              <a:ext uri="{FF2B5EF4-FFF2-40B4-BE49-F238E27FC236}">
                <a16:creationId xmlns:a16="http://schemas.microsoft.com/office/drawing/2014/main" id="{7B9C9C99-5ADC-5F5B-8E86-A945C88E213A}"/>
              </a:ext>
            </a:extLst>
          </p:cNvPr>
          <p:cNvPicPr>
            <a:picLocks noChangeAspect="1"/>
          </p:cNvPicPr>
          <p:nvPr/>
        </p:nvPicPr>
        <p:blipFill rotWithShape="1">
          <a:blip r:embed="rId3">
            <a:extLst>
              <a:ext uri="{28A0092B-C50C-407E-A947-70E740481C1C}">
                <a14:useLocalDpi xmlns:a14="http://schemas.microsoft.com/office/drawing/2010/main" val="0"/>
              </a:ext>
            </a:extLst>
          </a:blip>
          <a:srcRect t="11677" r="64395"/>
          <a:stretch/>
        </p:blipFill>
        <p:spPr>
          <a:xfrm>
            <a:off x="9282967" y="4293794"/>
            <a:ext cx="2619863" cy="2477284"/>
          </a:xfrm>
          <a:prstGeom prst="rect">
            <a:avLst/>
          </a:prstGeom>
        </p:spPr>
      </p:pic>
    </p:spTree>
    <p:extLst>
      <p:ext uri="{BB962C8B-B14F-4D97-AF65-F5344CB8AC3E}">
        <p14:creationId xmlns:p14="http://schemas.microsoft.com/office/powerpoint/2010/main" val="73346448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680C4-60DB-6E09-43FB-74235C03AC52}"/>
              </a:ext>
            </a:extLst>
          </p:cNvPr>
          <p:cNvSpPr>
            <a:spLocks noGrp="1"/>
          </p:cNvSpPr>
          <p:nvPr>
            <p:ph type="title"/>
          </p:nvPr>
        </p:nvSpPr>
        <p:spPr/>
        <p:txBody>
          <a:bodyPr/>
          <a:lstStyle/>
          <a:p>
            <a:r>
              <a:rPr lang="en-GB" dirty="0"/>
              <a:t>What is AI/ML/NN/DL?</a:t>
            </a:r>
            <a:endParaRPr lang="en-SG" dirty="0"/>
          </a:p>
        </p:txBody>
      </p:sp>
      <p:sp>
        <p:nvSpPr>
          <p:cNvPr id="4" name="Content Placeholder 3">
            <a:extLst>
              <a:ext uri="{FF2B5EF4-FFF2-40B4-BE49-F238E27FC236}">
                <a16:creationId xmlns:a16="http://schemas.microsoft.com/office/drawing/2014/main" id="{88798E55-5E88-863A-E590-8857F1B9337A}"/>
              </a:ext>
            </a:extLst>
          </p:cNvPr>
          <p:cNvSpPr>
            <a:spLocks noGrp="1"/>
          </p:cNvSpPr>
          <p:nvPr>
            <p:ph sz="half" idx="1"/>
          </p:nvPr>
        </p:nvSpPr>
        <p:spPr>
          <a:xfrm>
            <a:off x="838200" y="1825624"/>
            <a:ext cx="5181600" cy="5032375"/>
          </a:xfrm>
        </p:spPr>
        <p:txBody>
          <a:bodyPr>
            <a:normAutofit/>
          </a:bodyPr>
          <a:lstStyle/>
          <a:p>
            <a:pPr marL="0" indent="0">
              <a:buNone/>
            </a:pPr>
            <a:r>
              <a:rPr lang="en-GB" b="1" dirty="0"/>
              <a:t>Definition (</a:t>
            </a:r>
            <a:r>
              <a:rPr lang="en-GB" b="1" dirty="0">
                <a:solidFill>
                  <a:srgbClr val="00B050"/>
                </a:solidFill>
              </a:rPr>
              <a:t>Deep Learning</a:t>
            </a:r>
            <a:r>
              <a:rPr lang="en-GB" b="1" dirty="0"/>
              <a:t>):</a:t>
            </a:r>
          </a:p>
          <a:p>
            <a:pPr marL="0" indent="0">
              <a:buNone/>
            </a:pPr>
            <a:r>
              <a:rPr lang="en-GB" b="1" dirty="0">
                <a:solidFill>
                  <a:srgbClr val="00B050"/>
                </a:solidFill>
              </a:rPr>
              <a:t>Deep</a:t>
            </a:r>
            <a:r>
              <a:rPr lang="en-GB" b="1" dirty="0"/>
              <a:t> </a:t>
            </a:r>
            <a:r>
              <a:rPr lang="en-GB" b="1" dirty="0">
                <a:solidFill>
                  <a:srgbClr val="00B050"/>
                </a:solidFill>
              </a:rPr>
              <a:t>Learning</a:t>
            </a:r>
            <a:r>
              <a:rPr lang="en-GB" b="1" dirty="0"/>
              <a:t> (DL) </a:t>
            </a:r>
            <a:r>
              <a:rPr lang="en-GB" dirty="0"/>
              <a:t>is a subfield of machine learning, and </a:t>
            </a:r>
            <a:r>
              <a:rPr lang="en-GB" u="sng" dirty="0"/>
              <a:t>deep</a:t>
            </a:r>
            <a:r>
              <a:rPr lang="en-GB" dirty="0"/>
              <a:t> </a:t>
            </a:r>
            <a:r>
              <a:rPr lang="en-GB" b="1" dirty="0"/>
              <a:t>neural</a:t>
            </a:r>
            <a:r>
              <a:rPr lang="en-GB" dirty="0"/>
              <a:t> </a:t>
            </a:r>
            <a:r>
              <a:rPr lang="en-GB" b="1" dirty="0"/>
              <a:t>networks</a:t>
            </a:r>
            <a:r>
              <a:rPr lang="en-GB" dirty="0"/>
              <a:t> make up the backbone of deep learning algorithms.</a:t>
            </a:r>
          </a:p>
          <a:p>
            <a:pPr marL="0" indent="0">
              <a:buNone/>
            </a:pPr>
            <a:r>
              <a:rPr lang="en-GB" dirty="0"/>
              <a:t>The </a:t>
            </a:r>
            <a:r>
              <a:rPr lang="en-GB" b="1" dirty="0"/>
              <a:t>number of node layers, </a:t>
            </a:r>
            <a:r>
              <a:rPr lang="en-GB" dirty="0"/>
              <a:t>or</a:t>
            </a:r>
            <a:r>
              <a:rPr lang="en-GB" b="1" dirty="0"/>
              <a:t> depth</a:t>
            </a:r>
            <a:r>
              <a:rPr lang="en-GB" dirty="0"/>
              <a:t>, of neural networks is what distinguishes a </a:t>
            </a:r>
            <a:r>
              <a:rPr lang="en-GB" b="1" u="sng" dirty="0"/>
              <a:t>shallow</a:t>
            </a:r>
            <a:r>
              <a:rPr lang="en-GB" dirty="0"/>
              <a:t> </a:t>
            </a:r>
            <a:r>
              <a:rPr lang="en-GB" b="1" dirty="0"/>
              <a:t>neural</a:t>
            </a:r>
            <a:r>
              <a:rPr lang="en-GB" dirty="0"/>
              <a:t> </a:t>
            </a:r>
            <a:r>
              <a:rPr lang="en-GB" b="1" dirty="0"/>
              <a:t>network</a:t>
            </a:r>
            <a:r>
              <a:rPr lang="en-GB" dirty="0"/>
              <a:t> from a </a:t>
            </a:r>
            <a:r>
              <a:rPr lang="en-GB" b="1" u="sng" dirty="0"/>
              <a:t>deep</a:t>
            </a:r>
            <a:r>
              <a:rPr lang="en-GB" dirty="0"/>
              <a:t> </a:t>
            </a:r>
            <a:r>
              <a:rPr lang="en-GB" b="1" dirty="0"/>
              <a:t>neural</a:t>
            </a:r>
            <a:r>
              <a:rPr lang="en-GB" dirty="0"/>
              <a:t> </a:t>
            </a:r>
            <a:r>
              <a:rPr lang="en-GB" b="1" dirty="0"/>
              <a:t>network</a:t>
            </a:r>
            <a:r>
              <a:rPr lang="en-GB" dirty="0"/>
              <a:t>, which must have more than three.</a:t>
            </a:r>
            <a:endParaRPr lang="en-SG" dirty="0"/>
          </a:p>
        </p:txBody>
      </p:sp>
      <p:pic>
        <p:nvPicPr>
          <p:cNvPr id="8" name="Picture 7" descr="Diagram&#10;&#10;Description automatically generated">
            <a:extLst>
              <a:ext uri="{FF2B5EF4-FFF2-40B4-BE49-F238E27FC236}">
                <a16:creationId xmlns:a16="http://schemas.microsoft.com/office/drawing/2014/main" id="{5E84C124-D1CE-668B-3F41-F4530F8849C5}"/>
              </a:ext>
            </a:extLst>
          </p:cNvPr>
          <p:cNvPicPr>
            <a:picLocks noChangeAspect="1"/>
          </p:cNvPicPr>
          <p:nvPr/>
        </p:nvPicPr>
        <p:blipFill rotWithShape="1">
          <a:blip r:embed="rId2">
            <a:extLst>
              <a:ext uri="{28A0092B-C50C-407E-A947-70E740481C1C}">
                <a14:useLocalDpi xmlns:a14="http://schemas.microsoft.com/office/drawing/2010/main" val="0"/>
              </a:ext>
            </a:extLst>
          </a:blip>
          <a:srcRect l="43050" t="11677"/>
          <a:stretch/>
        </p:blipFill>
        <p:spPr>
          <a:xfrm>
            <a:off x="6955691" y="3856279"/>
            <a:ext cx="4610833" cy="2725739"/>
          </a:xfrm>
          <a:prstGeom prst="rect">
            <a:avLst/>
          </a:prstGeom>
        </p:spPr>
      </p:pic>
      <p:pic>
        <p:nvPicPr>
          <p:cNvPr id="10" name="Picture 9" descr="Diagram&#10;&#10;Description automatically generated">
            <a:extLst>
              <a:ext uri="{FF2B5EF4-FFF2-40B4-BE49-F238E27FC236}">
                <a16:creationId xmlns:a16="http://schemas.microsoft.com/office/drawing/2014/main" id="{620C15EF-BF44-3EB9-0304-0411E6CCAF0E}"/>
              </a:ext>
            </a:extLst>
          </p:cNvPr>
          <p:cNvPicPr>
            <a:picLocks noChangeAspect="1"/>
          </p:cNvPicPr>
          <p:nvPr/>
        </p:nvPicPr>
        <p:blipFill rotWithShape="1">
          <a:blip r:embed="rId2">
            <a:extLst>
              <a:ext uri="{28A0092B-C50C-407E-A947-70E740481C1C}">
                <a14:useLocalDpi xmlns:a14="http://schemas.microsoft.com/office/drawing/2010/main" val="0"/>
              </a:ext>
            </a:extLst>
          </a:blip>
          <a:srcRect t="11677" r="58784"/>
          <a:stretch/>
        </p:blipFill>
        <p:spPr>
          <a:xfrm>
            <a:off x="7893783" y="523629"/>
            <a:ext cx="3336925" cy="2725738"/>
          </a:xfrm>
          <a:prstGeom prst="rect">
            <a:avLst/>
          </a:prstGeom>
        </p:spPr>
      </p:pic>
    </p:spTree>
    <p:extLst>
      <p:ext uri="{BB962C8B-B14F-4D97-AF65-F5344CB8AC3E}">
        <p14:creationId xmlns:p14="http://schemas.microsoft.com/office/powerpoint/2010/main" val="16767157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941CB0-8783-AFA5-4679-4A0C84678455}"/>
              </a:ext>
            </a:extLst>
          </p:cNvPr>
          <p:cNvSpPr>
            <a:spLocks noGrp="1"/>
          </p:cNvSpPr>
          <p:nvPr>
            <p:ph type="title"/>
          </p:nvPr>
        </p:nvSpPr>
        <p:spPr/>
        <p:txBody>
          <a:bodyPr/>
          <a:lstStyle/>
          <a:p>
            <a:r>
              <a:rPr lang="en-GB" dirty="0"/>
              <a:t>Objectives of 50.039 DL</a:t>
            </a:r>
            <a:endParaRPr lang="en-SG" dirty="0"/>
          </a:p>
        </p:txBody>
      </p:sp>
      <p:sp>
        <p:nvSpPr>
          <p:cNvPr id="3" name="Content Placeholder 2">
            <a:extLst>
              <a:ext uri="{FF2B5EF4-FFF2-40B4-BE49-F238E27FC236}">
                <a16:creationId xmlns:a16="http://schemas.microsoft.com/office/drawing/2014/main" id="{D75CBEFE-1E34-9689-F127-9C649BD6EACA}"/>
              </a:ext>
            </a:extLst>
          </p:cNvPr>
          <p:cNvSpPr>
            <a:spLocks noGrp="1"/>
          </p:cNvSpPr>
          <p:nvPr>
            <p:ph idx="1"/>
          </p:nvPr>
        </p:nvSpPr>
        <p:spPr>
          <a:xfrm>
            <a:off x="838200" y="1825624"/>
            <a:ext cx="10515600" cy="5032375"/>
          </a:xfrm>
        </p:spPr>
        <p:txBody>
          <a:bodyPr>
            <a:normAutofit/>
          </a:bodyPr>
          <a:lstStyle/>
          <a:p>
            <a:r>
              <a:rPr lang="en-GB" dirty="0"/>
              <a:t>Eventually, </a:t>
            </a:r>
            <a:r>
              <a:rPr lang="en-GB" b="1" dirty="0"/>
              <a:t>assemble all concepts and tricks of the trade </a:t>
            </a:r>
            <a:r>
              <a:rPr lang="en-GB" dirty="0"/>
              <a:t>discussed in this course to produce big architecture models that are close to the current state-of-the-art ones (e.g. </a:t>
            </a:r>
            <a:r>
              <a:rPr lang="en-GB" dirty="0" err="1"/>
              <a:t>ChatGPT</a:t>
            </a:r>
            <a:r>
              <a:rPr lang="en-GB" dirty="0"/>
              <a:t>, Dall-E, etc.).</a:t>
            </a:r>
          </a:p>
          <a:p>
            <a:r>
              <a:rPr lang="en-GB" dirty="0"/>
              <a:t>Discuss </a:t>
            </a:r>
            <a:r>
              <a:rPr lang="en-GB" b="1" dirty="0"/>
              <a:t>ethical</a:t>
            </a:r>
            <a:r>
              <a:rPr lang="en-GB" dirty="0"/>
              <a:t> </a:t>
            </a:r>
            <a:r>
              <a:rPr lang="en-GB" b="1" dirty="0"/>
              <a:t>aspects</a:t>
            </a:r>
            <a:r>
              <a:rPr lang="en-GB" dirty="0"/>
              <a:t> related to some of the concepts discussed.</a:t>
            </a:r>
          </a:p>
          <a:p>
            <a:r>
              <a:rPr lang="en-GB" dirty="0"/>
              <a:t>Give students </a:t>
            </a:r>
            <a:r>
              <a:rPr lang="en-GB" b="1" dirty="0"/>
              <a:t>an understanding of the current state of research in the Deep Learning community</a:t>
            </a:r>
            <a:r>
              <a:rPr lang="en-GB" dirty="0"/>
              <a:t>, and more specifically </a:t>
            </a:r>
            <a:r>
              <a:rPr lang="en-GB" b="1" u="sng" dirty="0"/>
              <a:t>pointers</a:t>
            </a:r>
            <a:r>
              <a:rPr lang="en-GB" dirty="0"/>
              <a:t> as to where the most up-to-date information can be found.</a:t>
            </a:r>
          </a:p>
          <a:p>
            <a:r>
              <a:rPr lang="en-GB" dirty="0"/>
              <a:t>This includes </a:t>
            </a:r>
            <a:r>
              <a:rPr lang="en-GB" b="1" dirty="0"/>
              <a:t>tracking</a:t>
            </a:r>
            <a:r>
              <a:rPr lang="en-GB" dirty="0"/>
              <a:t> </a:t>
            </a:r>
            <a:r>
              <a:rPr lang="en-GB" b="1" dirty="0"/>
              <a:t>big</a:t>
            </a:r>
            <a:r>
              <a:rPr lang="en-GB" dirty="0"/>
              <a:t> </a:t>
            </a:r>
            <a:r>
              <a:rPr lang="en-GB" b="1" dirty="0"/>
              <a:t>names</a:t>
            </a:r>
            <a:r>
              <a:rPr lang="en-GB" dirty="0"/>
              <a:t> in the field, identifying </a:t>
            </a:r>
            <a:r>
              <a:rPr lang="en-GB" b="1" dirty="0"/>
              <a:t>key</a:t>
            </a:r>
            <a:r>
              <a:rPr lang="en-GB" dirty="0"/>
              <a:t> </a:t>
            </a:r>
            <a:r>
              <a:rPr lang="en-GB" b="1" dirty="0"/>
              <a:t>scientific</a:t>
            </a:r>
            <a:r>
              <a:rPr lang="en-GB" dirty="0"/>
              <a:t> </a:t>
            </a:r>
            <a:r>
              <a:rPr lang="en-GB" b="1" dirty="0"/>
              <a:t>papers</a:t>
            </a:r>
            <a:r>
              <a:rPr lang="en-GB" dirty="0"/>
              <a:t> that have changed the field, but also </a:t>
            </a:r>
            <a:r>
              <a:rPr lang="en-GB" b="1" dirty="0"/>
              <a:t>newsletters</a:t>
            </a:r>
            <a:r>
              <a:rPr lang="en-GB" dirty="0"/>
              <a:t>,</a:t>
            </a:r>
            <a:r>
              <a:rPr lang="en-GB" b="1" dirty="0"/>
              <a:t> websites </a:t>
            </a:r>
            <a:r>
              <a:rPr lang="en-GB" dirty="0"/>
              <a:t>or </a:t>
            </a:r>
            <a:r>
              <a:rPr lang="en-GB" b="1" dirty="0"/>
              <a:t>magazines</a:t>
            </a:r>
            <a:r>
              <a:rPr lang="en-GB" dirty="0"/>
              <a:t> that disclose information in Layman terms.</a:t>
            </a:r>
          </a:p>
          <a:p>
            <a:endParaRPr lang="en-SG" dirty="0"/>
          </a:p>
        </p:txBody>
      </p:sp>
    </p:spTree>
    <p:extLst>
      <p:ext uri="{BB962C8B-B14F-4D97-AF65-F5344CB8AC3E}">
        <p14:creationId xmlns:p14="http://schemas.microsoft.com/office/powerpoint/2010/main" val="246510811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680C4-60DB-6E09-43FB-74235C03AC52}"/>
              </a:ext>
            </a:extLst>
          </p:cNvPr>
          <p:cNvSpPr>
            <a:spLocks noGrp="1"/>
          </p:cNvSpPr>
          <p:nvPr>
            <p:ph type="title"/>
          </p:nvPr>
        </p:nvSpPr>
        <p:spPr/>
        <p:txBody>
          <a:bodyPr/>
          <a:lstStyle/>
          <a:p>
            <a:r>
              <a:rPr lang="en-GB" dirty="0"/>
              <a:t>What is AI/ML/NN/DL?</a:t>
            </a:r>
            <a:endParaRPr lang="en-SG" dirty="0"/>
          </a:p>
        </p:txBody>
      </p:sp>
      <p:pic>
        <p:nvPicPr>
          <p:cNvPr id="6" name="Picture 5">
            <a:extLst>
              <a:ext uri="{FF2B5EF4-FFF2-40B4-BE49-F238E27FC236}">
                <a16:creationId xmlns:a16="http://schemas.microsoft.com/office/drawing/2014/main" id="{118C01C3-BC43-CCB4-739E-04E83EE58F97}"/>
              </a:ext>
            </a:extLst>
          </p:cNvPr>
          <p:cNvPicPr>
            <a:picLocks noChangeAspect="1"/>
          </p:cNvPicPr>
          <p:nvPr/>
        </p:nvPicPr>
        <p:blipFill>
          <a:blip r:embed="rId2"/>
          <a:stretch>
            <a:fillRect/>
          </a:stretch>
        </p:blipFill>
        <p:spPr>
          <a:xfrm>
            <a:off x="390575" y="4563329"/>
            <a:ext cx="4640786" cy="2245942"/>
          </a:xfrm>
          <a:prstGeom prst="rect">
            <a:avLst/>
          </a:prstGeom>
        </p:spPr>
      </p:pic>
      <p:graphicFrame>
        <p:nvGraphicFramePr>
          <p:cNvPr id="7" name="Content Placeholder 7">
            <a:extLst>
              <a:ext uri="{FF2B5EF4-FFF2-40B4-BE49-F238E27FC236}">
                <a16:creationId xmlns:a16="http://schemas.microsoft.com/office/drawing/2014/main" id="{14978745-F435-EFB2-F0FD-EFBAA9DE25DF}"/>
              </a:ext>
            </a:extLst>
          </p:cNvPr>
          <p:cNvGraphicFramePr>
            <a:graphicFrameLocks noGrp="1"/>
          </p:cNvGraphicFramePr>
          <p:nvPr>
            <p:ph sz="half" idx="1"/>
            <p:extLst>
              <p:ext uri="{D42A27DB-BD31-4B8C-83A1-F6EECF244321}">
                <p14:modId xmlns:p14="http://schemas.microsoft.com/office/powerpoint/2010/main" val="2645937885"/>
              </p:ext>
            </p:extLst>
          </p:nvPr>
        </p:nvGraphicFramePr>
        <p:xfrm>
          <a:off x="683486" y="1810407"/>
          <a:ext cx="2911591" cy="296495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 name="Picture 2" descr="RÃ©sultat de recherche d'images pour &quot;keywords behind data science&quot;">
            <a:extLst>
              <a:ext uri="{FF2B5EF4-FFF2-40B4-BE49-F238E27FC236}">
                <a16:creationId xmlns:a16="http://schemas.microsoft.com/office/drawing/2014/main" id="{05C717F0-57FD-6CCB-159B-060DBAC4625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927067" y="1565912"/>
            <a:ext cx="4995655" cy="24725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Diagram&#10;&#10;Description automatically generated">
            <a:extLst>
              <a:ext uri="{FF2B5EF4-FFF2-40B4-BE49-F238E27FC236}">
                <a16:creationId xmlns:a16="http://schemas.microsoft.com/office/drawing/2014/main" id="{758C89A2-82AC-E043-4DEC-4A0F9EDC84A9}"/>
              </a:ext>
            </a:extLst>
          </p:cNvPr>
          <p:cNvPicPr>
            <a:picLocks noChangeAspect="1"/>
          </p:cNvPicPr>
          <p:nvPr/>
        </p:nvPicPr>
        <p:blipFill rotWithShape="1">
          <a:blip r:embed="rId9">
            <a:extLst>
              <a:ext uri="{28A0092B-C50C-407E-A947-70E740481C1C}">
                <a14:useLocalDpi xmlns:a14="http://schemas.microsoft.com/office/drawing/2010/main" val="0"/>
              </a:ext>
            </a:extLst>
          </a:blip>
          <a:srcRect l="43050" t="11677"/>
          <a:stretch/>
        </p:blipFill>
        <p:spPr>
          <a:xfrm>
            <a:off x="8290942" y="4588978"/>
            <a:ext cx="3799213" cy="2245942"/>
          </a:xfrm>
          <a:prstGeom prst="rect">
            <a:avLst/>
          </a:prstGeom>
        </p:spPr>
      </p:pic>
      <p:pic>
        <p:nvPicPr>
          <p:cNvPr id="10" name="Picture 9" descr="Diagram&#10;&#10;Description automatically generated">
            <a:extLst>
              <a:ext uri="{FF2B5EF4-FFF2-40B4-BE49-F238E27FC236}">
                <a16:creationId xmlns:a16="http://schemas.microsoft.com/office/drawing/2014/main" id="{9B63E14B-9A42-F774-03CE-08533573C0EE}"/>
              </a:ext>
            </a:extLst>
          </p:cNvPr>
          <p:cNvPicPr>
            <a:picLocks noChangeAspect="1"/>
          </p:cNvPicPr>
          <p:nvPr/>
        </p:nvPicPr>
        <p:blipFill rotWithShape="1">
          <a:blip r:embed="rId9">
            <a:extLst>
              <a:ext uri="{28A0092B-C50C-407E-A947-70E740481C1C}">
                <a14:useLocalDpi xmlns:a14="http://schemas.microsoft.com/office/drawing/2010/main" val="0"/>
              </a:ext>
            </a:extLst>
          </a:blip>
          <a:srcRect t="11677" r="58784"/>
          <a:stretch/>
        </p:blipFill>
        <p:spPr>
          <a:xfrm>
            <a:off x="5541397" y="4178671"/>
            <a:ext cx="2749545" cy="2245942"/>
          </a:xfrm>
          <a:prstGeom prst="rect">
            <a:avLst/>
          </a:prstGeom>
        </p:spPr>
      </p:pic>
      <p:pic>
        <p:nvPicPr>
          <p:cNvPr id="11" name="Picture 10" descr="A close up of a spider&#10;&#10;Description automatically generated with low confidence">
            <a:extLst>
              <a:ext uri="{FF2B5EF4-FFF2-40B4-BE49-F238E27FC236}">
                <a16:creationId xmlns:a16="http://schemas.microsoft.com/office/drawing/2014/main" id="{136DEE69-FEF1-EC5E-1B2B-B226AC7EED7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214999" y="1810407"/>
            <a:ext cx="2796590" cy="1862635"/>
          </a:xfrm>
          <a:prstGeom prst="rect">
            <a:avLst/>
          </a:prstGeom>
        </p:spPr>
      </p:pic>
    </p:spTree>
    <p:extLst>
      <p:ext uri="{BB962C8B-B14F-4D97-AF65-F5344CB8AC3E}">
        <p14:creationId xmlns:p14="http://schemas.microsoft.com/office/powerpoint/2010/main" val="133419414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1F06AE-BE85-D05A-4ACC-C9832753A142}"/>
              </a:ext>
            </a:extLst>
          </p:cNvPr>
          <p:cNvSpPr>
            <a:spLocks noGrp="1"/>
          </p:cNvSpPr>
          <p:nvPr>
            <p:ph type="title"/>
          </p:nvPr>
        </p:nvSpPr>
        <p:spPr/>
        <p:txBody>
          <a:bodyPr/>
          <a:lstStyle/>
          <a:p>
            <a:r>
              <a:rPr lang="en-GB" dirty="0"/>
              <a:t>Supervised vs Unsupervised Learning</a:t>
            </a:r>
            <a:endParaRPr lang="en-SG" dirty="0"/>
          </a:p>
        </p:txBody>
      </p:sp>
      <p:sp>
        <p:nvSpPr>
          <p:cNvPr id="3" name="Content Placeholder 2">
            <a:extLst>
              <a:ext uri="{FF2B5EF4-FFF2-40B4-BE49-F238E27FC236}">
                <a16:creationId xmlns:a16="http://schemas.microsoft.com/office/drawing/2014/main" id="{DFE696BC-BC79-7B38-76F4-69E530908CB4}"/>
              </a:ext>
            </a:extLst>
          </p:cNvPr>
          <p:cNvSpPr>
            <a:spLocks noGrp="1"/>
          </p:cNvSpPr>
          <p:nvPr>
            <p:ph sz="half" idx="1"/>
          </p:nvPr>
        </p:nvSpPr>
        <p:spPr>
          <a:xfrm>
            <a:off x="838200" y="1825624"/>
            <a:ext cx="6092952" cy="5032375"/>
          </a:xfrm>
        </p:spPr>
        <p:txBody>
          <a:bodyPr>
            <a:normAutofit lnSpcReduction="10000"/>
          </a:bodyPr>
          <a:lstStyle/>
          <a:p>
            <a:pPr marL="0" indent="0">
              <a:buNone/>
            </a:pPr>
            <a:r>
              <a:rPr lang="en-GB" b="1" dirty="0"/>
              <a:t>Definition (</a:t>
            </a:r>
            <a:r>
              <a:rPr lang="en-GB" b="1" dirty="0">
                <a:solidFill>
                  <a:srgbClr val="00B050"/>
                </a:solidFill>
              </a:rPr>
              <a:t>Supervised vs.</a:t>
            </a:r>
            <a:br>
              <a:rPr lang="en-GB" b="1" dirty="0">
                <a:solidFill>
                  <a:srgbClr val="00B050"/>
                </a:solidFill>
              </a:rPr>
            </a:br>
            <a:r>
              <a:rPr lang="en-GB" b="1" dirty="0">
                <a:solidFill>
                  <a:srgbClr val="00B050"/>
                </a:solidFill>
              </a:rPr>
              <a:t>Unsupervised Learning</a:t>
            </a:r>
            <a:r>
              <a:rPr lang="en-GB" b="1" dirty="0"/>
              <a:t>):</a:t>
            </a:r>
          </a:p>
          <a:p>
            <a:pPr marL="0" indent="0">
              <a:buNone/>
            </a:pPr>
            <a:r>
              <a:rPr lang="en-GB" b="1" dirty="0">
                <a:solidFill>
                  <a:srgbClr val="00B050"/>
                </a:solidFill>
              </a:rPr>
              <a:t>Supervised</a:t>
            </a:r>
            <a:r>
              <a:rPr lang="en-GB" dirty="0"/>
              <a:t> and </a:t>
            </a:r>
            <a:r>
              <a:rPr lang="en-GB" b="1" dirty="0">
                <a:solidFill>
                  <a:srgbClr val="00B050"/>
                </a:solidFill>
              </a:rPr>
              <a:t>Unsupervised</a:t>
            </a:r>
            <a:r>
              <a:rPr lang="en-GB" dirty="0"/>
              <a:t> </a:t>
            </a:r>
            <a:r>
              <a:rPr lang="en-GB" b="1" dirty="0">
                <a:solidFill>
                  <a:srgbClr val="00B050"/>
                </a:solidFill>
              </a:rPr>
              <a:t>Learning</a:t>
            </a:r>
            <a:r>
              <a:rPr lang="en-GB" dirty="0"/>
              <a:t> are the two techniques of machine learning. </a:t>
            </a:r>
          </a:p>
          <a:p>
            <a:pPr marL="0" indent="0">
              <a:buNone/>
            </a:pPr>
            <a:r>
              <a:rPr lang="en-GB" dirty="0"/>
              <a:t>The main difference is </a:t>
            </a:r>
            <a:r>
              <a:rPr lang="en-GB" b="1" dirty="0"/>
              <a:t>the need for labelled training data</a:t>
            </a:r>
            <a:r>
              <a:rPr lang="en-GB" dirty="0"/>
              <a:t>:</a:t>
            </a:r>
          </a:p>
          <a:p>
            <a:r>
              <a:rPr lang="en-GB" dirty="0"/>
              <a:t>Supervised machine learning relies on labelled input and output data to learn and make predictions,</a:t>
            </a:r>
          </a:p>
          <a:p>
            <a:r>
              <a:rPr lang="en-GB" dirty="0"/>
              <a:t>while </a:t>
            </a:r>
            <a:r>
              <a:rPr lang="en-GB" b="1" dirty="0"/>
              <a:t>unsupervised learning does not require labelled data. </a:t>
            </a:r>
            <a:endParaRPr lang="en-SG" b="1" dirty="0"/>
          </a:p>
        </p:txBody>
      </p:sp>
      <p:pic>
        <p:nvPicPr>
          <p:cNvPr id="6" name="Picture 5" descr="Chart, scatter chart&#10;&#10;Description automatically generated">
            <a:extLst>
              <a:ext uri="{FF2B5EF4-FFF2-40B4-BE49-F238E27FC236}">
                <a16:creationId xmlns:a16="http://schemas.microsoft.com/office/drawing/2014/main" id="{D66BDE37-8D5D-471C-64FD-C3EF691B4C8D}"/>
              </a:ext>
            </a:extLst>
          </p:cNvPr>
          <p:cNvPicPr>
            <a:picLocks noChangeAspect="1"/>
          </p:cNvPicPr>
          <p:nvPr/>
        </p:nvPicPr>
        <p:blipFill rotWithShape="1">
          <a:blip r:embed="rId2">
            <a:extLst>
              <a:ext uri="{28A0092B-C50C-407E-A947-70E740481C1C}">
                <a14:useLocalDpi xmlns:a14="http://schemas.microsoft.com/office/drawing/2010/main" val="0"/>
              </a:ext>
            </a:extLst>
          </a:blip>
          <a:srcRect t="3413"/>
          <a:stretch/>
        </p:blipFill>
        <p:spPr>
          <a:xfrm>
            <a:off x="7053416" y="1690688"/>
            <a:ext cx="5045354" cy="4913311"/>
          </a:xfrm>
          <a:prstGeom prst="rect">
            <a:avLst/>
          </a:prstGeom>
        </p:spPr>
      </p:pic>
    </p:spTree>
    <p:extLst>
      <p:ext uri="{BB962C8B-B14F-4D97-AF65-F5344CB8AC3E}">
        <p14:creationId xmlns:p14="http://schemas.microsoft.com/office/powerpoint/2010/main" val="390714297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1F06AE-BE85-D05A-4ACC-C9832753A142}"/>
              </a:ext>
            </a:extLst>
          </p:cNvPr>
          <p:cNvSpPr>
            <a:spLocks noGrp="1"/>
          </p:cNvSpPr>
          <p:nvPr>
            <p:ph type="title"/>
          </p:nvPr>
        </p:nvSpPr>
        <p:spPr/>
        <p:txBody>
          <a:bodyPr/>
          <a:lstStyle/>
          <a:p>
            <a:r>
              <a:rPr lang="en-GB" dirty="0"/>
              <a:t>Supervised Learning Examples</a:t>
            </a:r>
            <a:endParaRPr lang="en-SG" dirty="0"/>
          </a:p>
        </p:txBody>
      </p:sp>
      <p:sp>
        <p:nvSpPr>
          <p:cNvPr id="3" name="Content Placeholder 2">
            <a:extLst>
              <a:ext uri="{FF2B5EF4-FFF2-40B4-BE49-F238E27FC236}">
                <a16:creationId xmlns:a16="http://schemas.microsoft.com/office/drawing/2014/main" id="{DFE696BC-BC79-7B38-76F4-69E530908CB4}"/>
              </a:ext>
            </a:extLst>
          </p:cNvPr>
          <p:cNvSpPr>
            <a:spLocks noGrp="1"/>
          </p:cNvSpPr>
          <p:nvPr>
            <p:ph sz="half" idx="1"/>
          </p:nvPr>
        </p:nvSpPr>
        <p:spPr/>
        <p:txBody>
          <a:bodyPr>
            <a:normAutofit/>
          </a:bodyPr>
          <a:lstStyle/>
          <a:p>
            <a:r>
              <a:rPr lang="en-GB" dirty="0"/>
              <a:t>Examples of </a:t>
            </a:r>
            <a:r>
              <a:rPr lang="en-GB" b="1" dirty="0"/>
              <a:t>supervised</a:t>
            </a:r>
            <a:r>
              <a:rPr lang="en-GB" dirty="0"/>
              <a:t> </a:t>
            </a:r>
            <a:r>
              <a:rPr lang="en-GB" b="1" dirty="0"/>
              <a:t>learning:</a:t>
            </a:r>
            <a:r>
              <a:rPr lang="en-GB" dirty="0"/>
              <a:t> spam detection, text classification, predicting the stock market, etc.</a:t>
            </a:r>
          </a:p>
          <a:p>
            <a:pPr marL="0" indent="0">
              <a:buNone/>
            </a:pPr>
            <a:endParaRPr lang="en-GB" dirty="0"/>
          </a:p>
        </p:txBody>
      </p:sp>
      <p:pic>
        <p:nvPicPr>
          <p:cNvPr id="6" name="Picture 5" descr="Diagram&#10;&#10;Description automatically generated">
            <a:extLst>
              <a:ext uri="{FF2B5EF4-FFF2-40B4-BE49-F238E27FC236}">
                <a16:creationId xmlns:a16="http://schemas.microsoft.com/office/drawing/2014/main" id="{06308B0C-B80A-8F5E-64C2-ABCE80C126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8594" y="4056605"/>
            <a:ext cx="4419655" cy="2208097"/>
          </a:xfrm>
          <a:prstGeom prst="rect">
            <a:avLst/>
          </a:prstGeom>
        </p:spPr>
      </p:pic>
      <p:pic>
        <p:nvPicPr>
          <p:cNvPr id="8" name="Picture 7">
            <a:extLst>
              <a:ext uri="{FF2B5EF4-FFF2-40B4-BE49-F238E27FC236}">
                <a16:creationId xmlns:a16="http://schemas.microsoft.com/office/drawing/2014/main" id="{F5242E59-7666-31A4-2AD1-857900B71193}"/>
              </a:ext>
            </a:extLst>
          </p:cNvPr>
          <p:cNvPicPr>
            <a:picLocks noChangeAspect="1"/>
          </p:cNvPicPr>
          <p:nvPr/>
        </p:nvPicPr>
        <p:blipFill>
          <a:blip r:embed="rId3"/>
          <a:stretch>
            <a:fillRect/>
          </a:stretch>
        </p:blipFill>
        <p:spPr>
          <a:xfrm>
            <a:off x="6372228" y="1570786"/>
            <a:ext cx="5486452" cy="4796162"/>
          </a:xfrm>
          <a:prstGeom prst="rect">
            <a:avLst/>
          </a:prstGeom>
        </p:spPr>
      </p:pic>
    </p:spTree>
    <p:extLst>
      <p:ext uri="{BB962C8B-B14F-4D97-AF65-F5344CB8AC3E}">
        <p14:creationId xmlns:p14="http://schemas.microsoft.com/office/powerpoint/2010/main" val="360890485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50558E-04AA-1E98-7827-BC3AFBCFB8DC}"/>
              </a:ext>
            </a:extLst>
          </p:cNvPr>
          <p:cNvSpPr>
            <a:spLocks noGrp="1"/>
          </p:cNvSpPr>
          <p:nvPr>
            <p:ph type="title"/>
          </p:nvPr>
        </p:nvSpPr>
        <p:spPr/>
        <p:txBody>
          <a:bodyPr/>
          <a:lstStyle/>
          <a:p>
            <a:r>
              <a:rPr lang="en-GB" dirty="0"/>
              <a:t>Regression vs. Classification</a:t>
            </a:r>
            <a:endParaRPr lang="en-SG" dirty="0"/>
          </a:p>
        </p:txBody>
      </p:sp>
      <p:sp>
        <p:nvSpPr>
          <p:cNvPr id="3" name="Content Placeholder 2">
            <a:extLst>
              <a:ext uri="{FF2B5EF4-FFF2-40B4-BE49-F238E27FC236}">
                <a16:creationId xmlns:a16="http://schemas.microsoft.com/office/drawing/2014/main" id="{2CAC5612-DA1C-B920-F4AC-1A2C33918BA4}"/>
              </a:ext>
            </a:extLst>
          </p:cNvPr>
          <p:cNvSpPr>
            <a:spLocks noGrp="1"/>
          </p:cNvSpPr>
          <p:nvPr>
            <p:ph sz="half" idx="1"/>
          </p:nvPr>
        </p:nvSpPr>
        <p:spPr>
          <a:xfrm>
            <a:off x="838200" y="1825624"/>
            <a:ext cx="5181600" cy="5032375"/>
          </a:xfrm>
        </p:spPr>
        <p:txBody>
          <a:bodyPr>
            <a:normAutofit/>
          </a:bodyPr>
          <a:lstStyle/>
          <a:p>
            <a:pPr marL="0" indent="0">
              <a:buNone/>
            </a:pPr>
            <a:r>
              <a:rPr lang="en-GB" b="1" dirty="0"/>
              <a:t>Definition (</a:t>
            </a:r>
            <a:r>
              <a:rPr lang="en-GB" b="1" dirty="0">
                <a:solidFill>
                  <a:srgbClr val="00B050"/>
                </a:solidFill>
              </a:rPr>
              <a:t>Regression</a:t>
            </a:r>
            <a:r>
              <a:rPr lang="en-GB" b="1" dirty="0"/>
              <a:t>):</a:t>
            </a:r>
          </a:p>
          <a:p>
            <a:pPr marL="0" indent="0">
              <a:buNone/>
            </a:pPr>
            <a:r>
              <a:rPr lang="en-GB" dirty="0"/>
              <a:t>Regression models are used to identify the relationships between the input and output variables. </a:t>
            </a:r>
          </a:p>
          <a:p>
            <a:pPr marL="0" indent="0">
              <a:buNone/>
            </a:pPr>
            <a:r>
              <a:rPr lang="en-GB" dirty="0"/>
              <a:t>Regression algorithms are used to </a:t>
            </a:r>
            <a:r>
              <a:rPr lang="en-GB" b="1" dirty="0"/>
              <a:t>predict</a:t>
            </a:r>
            <a:r>
              <a:rPr lang="en-GB" dirty="0"/>
              <a:t> </a:t>
            </a:r>
            <a:r>
              <a:rPr lang="en-GB" b="1" dirty="0"/>
              <a:t>continuous</a:t>
            </a:r>
            <a:r>
              <a:rPr lang="en-GB" dirty="0"/>
              <a:t> </a:t>
            </a:r>
            <a:r>
              <a:rPr lang="en-GB" b="1" dirty="0"/>
              <a:t>values</a:t>
            </a:r>
            <a:r>
              <a:rPr lang="en-GB" dirty="0"/>
              <a:t> such as price, salary, age, etc.</a:t>
            </a:r>
          </a:p>
          <a:p>
            <a:pPr marL="0" indent="0">
              <a:buNone/>
            </a:pPr>
            <a:r>
              <a:rPr lang="en-GB" dirty="0"/>
              <a:t>In regression, the outputs are often </a:t>
            </a:r>
            <a:r>
              <a:rPr lang="en-GB" b="1" dirty="0"/>
              <a:t>continuous</a:t>
            </a:r>
            <a:r>
              <a:rPr lang="en-GB" dirty="0"/>
              <a:t> </a:t>
            </a:r>
            <a:r>
              <a:rPr lang="en-GB" b="1" dirty="0"/>
              <a:t>numerical</a:t>
            </a:r>
            <a:r>
              <a:rPr lang="en-GB" dirty="0"/>
              <a:t> </a:t>
            </a:r>
            <a:r>
              <a:rPr lang="en-GB" b="1" dirty="0"/>
              <a:t>values</a:t>
            </a:r>
            <a:r>
              <a:rPr lang="en-GB" dirty="0"/>
              <a:t>. </a:t>
            </a:r>
          </a:p>
          <a:p>
            <a:endParaRPr lang="en-SG" dirty="0"/>
          </a:p>
        </p:txBody>
      </p:sp>
      <p:pic>
        <p:nvPicPr>
          <p:cNvPr id="5" name="Picture 4" descr="RÃ©sultat de recherche d'images pour &quot;apartment seller agent&quot;">
            <a:extLst>
              <a:ext uri="{FF2B5EF4-FFF2-40B4-BE49-F238E27FC236}">
                <a16:creationId xmlns:a16="http://schemas.microsoft.com/office/drawing/2014/main" id="{CCD4D58C-EB87-859D-CDD7-DDBEA8CD35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06154" y="4840851"/>
            <a:ext cx="2790092" cy="186006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FE0A3EE8-95B0-834B-B276-6BA2F57BEDAE}"/>
              </a:ext>
            </a:extLst>
          </p:cNvPr>
          <p:cNvPicPr>
            <a:picLocks noChangeAspect="1"/>
          </p:cNvPicPr>
          <p:nvPr/>
        </p:nvPicPr>
        <p:blipFill>
          <a:blip r:embed="rId3"/>
          <a:stretch>
            <a:fillRect/>
          </a:stretch>
        </p:blipFill>
        <p:spPr>
          <a:xfrm>
            <a:off x="7315198" y="2017149"/>
            <a:ext cx="4173415" cy="2720236"/>
          </a:xfrm>
          <a:prstGeom prst="rect">
            <a:avLst/>
          </a:prstGeom>
        </p:spPr>
      </p:pic>
      <p:pic>
        <p:nvPicPr>
          <p:cNvPr id="7" name="Picture 6">
            <a:extLst>
              <a:ext uri="{FF2B5EF4-FFF2-40B4-BE49-F238E27FC236}">
                <a16:creationId xmlns:a16="http://schemas.microsoft.com/office/drawing/2014/main" id="{B3A5D5C7-2482-B979-6D00-79594D128A44}"/>
              </a:ext>
            </a:extLst>
          </p:cNvPr>
          <p:cNvPicPr>
            <a:picLocks noChangeAspect="1"/>
          </p:cNvPicPr>
          <p:nvPr/>
        </p:nvPicPr>
        <p:blipFill>
          <a:blip r:embed="rId4"/>
          <a:stretch>
            <a:fillRect/>
          </a:stretch>
        </p:blipFill>
        <p:spPr>
          <a:xfrm>
            <a:off x="7315198" y="851300"/>
            <a:ext cx="4630471" cy="1076854"/>
          </a:xfrm>
          <a:prstGeom prst="rect">
            <a:avLst/>
          </a:prstGeom>
        </p:spPr>
      </p:pic>
    </p:spTree>
    <p:extLst>
      <p:ext uri="{BB962C8B-B14F-4D97-AF65-F5344CB8AC3E}">
        <p14:creationId xmlns:p14="http://schemas.microsoft.com/office/powerpoint/2010/main" val="407849032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50558E-04AA-1E98-7827-BC3AFBCFB8DC}"/>
              </a:ext>
            </a:extLst>
          </p:cNvPr>
          <p:cNvSpPr>
            <a:spLocks noGrp="1"/>
          </p:cNvSpPr>
          <p:nvPr>
            <p:ph type="title"/>
          </p:nvPr>
        </p:nvSpPr>
        <p:spPr/>
        <p:txBody>
          <a:bodyPr/>
          <a:lstStyle/>
          <a:p>
            <a:r>
              <a:rPr lang="en-GB" dirty="0"/>
              <a:t>Regression vs. Classification (Supervised)</a:t>
            </a:r>
            <a:endParaRPr lang="en-SG" dirty="0"/>
          </a:p>
        </p:txBody>
      </p:sp>
      <p:sp>
        <p:nvSpPr>
          <p:cNvPr id="3" name="Content Placeholder 2">
            <a:extLst>
              <a:ext uri="{FF2B5EF4-FFF2-40B4-BE49-F238E27FC236}">
                <a16:creationId xmlns:a16="http://schemas.microsoft.com/office/drawing/2014/main" id="{2CAC5612-DA1C-B920-F4AC-1A2C33918BA4}"/>
              </a:ext>
            </a:extLst>
          </p:cNvPr>
          <p:cNvSpPr>
            <a:spLocks noGrp="1"/>
          </p:cNvSpPr>
          <p:nvPr>
            <p:ph sz="half" idx="1"/>
          </p:nvPr>
        </p:nvSpPr>
        <p:spPr>
          <a:xfrm>
            <a:off x="838200" y="1825624"/>
            <a:ext cx="5181600" cy="5032375"/>
          </a:xfrm>
        </p:spPr>
        <p:txBody>
          <a:bodyPr>
            <a:normAutofit/>
          </a:bodyPr>
          <a:lstStyle/>
          <a:p>
            <a:pPr marL="0" indent="0">
              <a:buNone/>
            </a:pPr>
            <a:r>
              <a:rPr lang="en-GB" b="1" dirty="0"/>
              <a:t>Definition (</a:t>
            </a:r>
            <a:r>
              <a:rPr lang="en-GB" b="1" dirty="0">
                <a:solidFill>
                  <a:srgbClr val="00B050"/>
                </a:solidFill>
              </a:rPr>
              <a:t>Classification</a:t>
            </a:r>
            <a:r>
              <a:rPr lang="en-GB" b="1" dirty="0"/>
              <a:t>):</a:t>
            </a:r>
          </a:p>
          <a:p>
            <a:pPr marL="0" indent="0">
              <a:buNone/>
            </a:pPr>
            <a:r>
              <a:rPr lang="en-GB" dirty="0"/>
              <a:t>Classification models are used to divide the samples in the dataset into different </a:t>
            </a:r>
            <a:r>
              <a:rPr lang="en-GB" b="1" dirty="0"/>
              <a:t>classes</a:t>
            </a:r>
            <a:r>
              <a:rPr lang="en-GB" dirty="0"/>
              <a:t>.</a:t>
            </a:r>
          </a:p>
          <a:p>
            <a:pPr marL="0" indent="0">
              <a:buNone/>
            </a:pPr>
            <a:r>
              <a:rPr lang="en-GB" dirty="0"/>
              <a:t>Classification algorithms are then used to predict/classify </a:t>
            </a:r>
            <a:r>
              <a:rPr lang="en-GB" b="1" dirty="0"/>
              <a:t>discrete</a:t>
            </a:r>
            <a:r>
              <a:rPr lang="en-GB" dirty="0"/>
              <a:t> </a:t>
            </a:r>
            <a:r>
              <a:rPr lang="en-GB" b="1" dirty="0"/>
              <a:t>values</a:t>
            </a:r>
            <a:r>
              <a:rPr lang="en-GB" dirty="0"/>
              <a:t>, such as Male or Female, True or False, Spam or Not Spam, etc. </a:t>
            </a:r>
          </a:p>
          <a:p>
            <a:pPr marL="0" indent="0">
              <a:buNone/>
            </a:pPr>
            <a:r>
              <a:rPr lang="en-GB" dirty="0"/>
              <a:t>In Classification, the outputs are </a:t>
            </a:r>
            <a:r>
              <a:rPr lang="en-GB" b="1" dirty="0"/>
              <a:t>discrete</a:t>
            </a:r>
            <a:r>
              <a:rPr lang="en-GB" dirty="0"/>
              <a:t> or </a:t>
            </a:r>
            <a:r>
              <a:rPr lang="en-GB" b="1" dirty="0"/>
              <a:t>categorical</a:t>
            </a:r>
            <a:r>
              <a:rPr lang="en-GB" dirty="0"/>
              <a:t> </a:t>
            </a:r>
            <a:r>
              <a:rPr lang="en-GB" b="1" dirty="0"/>
              <a:t>values</a:t>
            </a:r>
            <a:r>
              <a:rPr lang="en-GB" dirty="0"/>
              <a:t>. </a:t>
            </a:r>
          </a:p>
          <a:p>
            <a:endParaRPr lang="en-SG" dirty="0"/>
          </a:p>
        </p:txBody>
      </p:sp>
      <p:pic>
        <p:nvPicPr>
          <p:cNvPr id="4" name="Picture 3" descr="Diagram&#10;&#10;Description automatically generated">
            <a:extLst>
              <a:ext uri="{FF2B5EF4-FFF2-40B4-BE49-F238E27FC236}">
                <a16:creationId xmlns:a16="http://schemas.microsoft.com/office/drawing/2014/main" id="{583C7EF1-C4AC-713C-63B9-4157061F41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68835" y="2509159"/>
            <a:ext cx="5697686" cy="2846612"/>
          </a:xfrm>
          <a:prstGeom prst="rect">
            <a:avLst/>
          </a:prstGeom>
        </p:spPr>
      </p:pic>
    </p:spTree>
    <p:extLst>
      <p:ext uri="{BB962C8B-B14F-4D97-AF65-F5344CB8AC3E}">
        <p14:creationId xmlns:p14="http://schemas.microsoft.com/office/powerpoint/2010/main" val="391761015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1F06AE-BE85-D05A-4ACC-C9832753A142}"/>
              </a:ext>
            </a:extLst>
          </p:cNvPr>
          <p:cNvSpPr>
            <a:spLocks noGrp="1"/>
          </p:cNvSpPr>
          <p:nvPr>
            <p:ph type="title"/>
          </p:nvPr>
        </p:nvSpPr>
        <p:spPr/>
        <p:txBody>
          <a:bodyPr/>
          <a:lstStyle/>
          <a:p>
            <a:r>
              <a:rPr lang="en-GB" dirty="0"/>
              <a:t>Supervised Learning Examples</a:t>
            </a:r>
            <a:endParaRPr lang="en-SG" dirty="0"/>
          </a:p>
        </p:txBody>
      </p:sp>
      <p:sp>
        <p:nvSpPr>
          <p:cNvPr id="3" name="Content Placeholder 2">
            <a:extLst>
              <a:ext uri="{FF2B5EF4-FFF2-40B4-BE49-F238E27FC236}">
                <a16:creationId xmlns:a16="http://schemas.microsoft.com/office/drawing/2014/main" id="{DFE696BC-BC79-7B38-76F4-69E530908CB4}"/>
              </a:ext>
            </a:extLst>
          </p:cNvPr>
          <p:cNvSpPr>
            <a:spLocks noGrp="1"/>
          </p:cNvSpPr>
          <p:nvPr>
            <p:ph sz="half" idx="1"/>
          </p:nvPr>
        </p:nvSpPr>
        <p:spPr/>
        <p:txBody>
          <a:bodyPr>
            <a:normAutofit/>
          </a:bodyPr>
          <a:lstStyle/>
          <a:p>
            <a:pPr marL="0" indent="0">
              <a:buNone/>
            </a:pPr>
            <a:r>
              <a:rPr lang="en-GB" b="1" dirty="0"/>
              <a:t>Example: </a:t>
            </a:r>
            <a:r>
              <a:rPr lang="en-GB" dirty="0"/>
              <a:t>predicting the market.</a:t>
            </a:r>
          </a:p>
          <a:p>
            <a:pPr marL="0" indent="0">
              <a:buNone/>
            </a:pPr>
            <a:r>
              <a:rPr lang="en-GB" b="1" dirty="0"/>
              <a:t>Question: </a:t>
            </a:r>
            <a:r>
              <a:rPr lang="en-GB" dirty="0"/>
              <a:t>is it a </a:t>
            </a:r>
            <a:r>
              <a:rPr lang="en-GB" b="1" dirty="0"/>
              <a:t>regression</a:t>
            </a:r>
            <a:r>
              <a:rPr lang="en-GB" dirty="0"/>
              <a:t> or a </a:t>
            </a:r>
            <a:r>
              <a:rPr lang="en-GB" b="1" dirty="0"/>
              <a:t>classification</a:t>
            </a:r>
            <a:r>
              <a:rPr lang="en-GB" dirty="0"/>
              <a:t> task?</a:t>
            </a:r>
          </a:p>
          <a:p>
            <a:pPr marL="0" indent="0">
              <a:buNone/>
            </a:pPr>
            <a:endParaRPr lang="en-GB" dirty="0"/>
          </a:p>
        </p:txBody>
      </p:sp>
      <p:pic>
        <p:nvPicPr>
          <p:cNvPr id="8" name="Picture 7">
            <a:extLst>
              <a:ext uri="{FF2B5EF4-FFF2-40B4-BE49-F238E27FC236}">
                <a16:creationId xmlns:a16="http://schemas.microsoft.com/office/drawing/2014/main" id="{F5242E59-7666-31A4-2AD1-857900B71193}"/>
              </a:ext>
            </a:extLst>
          </p:cNvPr>
          <p:cNvPicPr>
            <a:picLocks noChangeAspect="1"/>
          </p:cNvPicPr>
          <p:nvPr/>
        </p:nvPicPr>
        <p:blipFill>
          <a:blip r:embed="rId2"/>
          <a:stretch>
            <a:fillRect/>
          </a:stretch>
        </p:blipFill>
        <p:spPr>
          <a:xfrm>
            <a:off x="6372228" y="1570786"/>
            <a:ext cx="5486452" cy="4796162"/>
          </a:xfrm>
          <a:prstGeom prst="rect">
            <a:avLst/>
          </a:prstGeom>
        </p:spPr>
      </p:pic>
    </p:spTree>
    <p:extLst>
      <p:ext uri="{BB962C8B-B14F-4D97-AF65-F5344CB8AC3E}">
        <p14:creationId xmlns:p14="http://schemas.microsoft.com/office/powerpoint/2010/main" val="11136491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1F06AE-BE85-D05A-4ACC-C9832753A142}"/>
              </a:ext>
            </a:extLst>
          </p:cNvPr>
          <p:cNvSpPr>
            <a:spLocks noGrp="1"/>
          </p:cNvSpPr>
          <p:nvPr>
            <p:ph type="title"/>
          </p:nvPr>
        </p:nvSpPr>
        <p:spPr/>
        <p:txBody>
          <a:bodyPr/>
          <a:lstStyle/>
          <a:p>
            <a:r>
              <a:rPr lang="en-GB" dirty="0"/>
              <a:t>Supervised Learning Examples</a:t>
            </a:r>
            <a:endParaRPr lang="en-SG" dirty="0"/>
          </a:p>
        </p:txBody>
      </p:sp>
      <p:sp>
        <p:nvSpPr>
          <p:cNvPr id="3" name="Content Placeholder 2">
            <a:extLst>
              <a:ext uri="{FF2B5EF4-FFF2-40B4-BE49-F238E27FC236}">
                <a16:creationId xmlns:a16="http://schemas.microsoft.com/office/drawing/2014/main" id="{DFE696BC-BC79-7B38-76F4-69E530908CB4}"/>
              </a:ext>
            </a:extLst>
          </p:cNvPr>
          <p:cNvSpPr>
            <a:spLocks noGrp="1"/>
          </p:cNvSpPr>
          <p:nvPr>
            <p:ph sz="half" idx="1"/>
          </p:nvPr>
        </p:nvSpPr>
        <p:spPr>
          <a:xfrm>
            <a:off x="838200" y="1825624"/>
            <a:ext cx="5181600" cy="5032375"/>
          </a:xfrm>
        </p:spPr>
        <p:txBody>
          <a:bodyPr>
            <a:normAutofit/>
          </a:bodyPr>
          <a:lstStyle/>
          <a:p>
            <a:pPr marL="0" indent="0">
              <a:buNone/>
            </a:pPr>
            <a:r>
              <a:rPr lang="en-GB" b="1" dirty="0"/>
              <a:t>Example: </a:t>
            </a:r>
            <a:r>
              <a:rPr lang="en-GB" dirty="0"/>
              <a:t>predicting the market.</a:t>
            </a:r>
          </a:p>
          <a:p>
            <a:pPr marL="0" indent="0">
              <a:buNone/>
            </a:pPr>
            <a:r>
              <a:rPr lang="en-GB" b="1" dirty="0"/>
              <a:t>Question: </a:t>
            </a:r>
            <a:r>
              <a:rPr lang="en-GB" dirty="0"/>
              <a:t>is it a </a:t>
            </a:r>
            <a:r>
              <a:rPr lang="en-GB" b="1" dirty="0"/>
              <a:t>regression</a:t>
            </a:r>
            <a:r>
              <a:rPr lang="en-GB" dirty="0"/>
              <a:t> or a </a:t>
            </a:r>
            <a:r>
              <a:rPr lang="en-GB" b="1" dirty="0"/>
              <a:t>classification</a:t>
            </a:r>
            <a:r>
              <a:rPr lang="en-GB" dirty="0"/>
              <a:t> task?</a:t>
            </a:r>
          </a:p>
          <a:p>
            <a:pPr marL="0" indent="0">
              <a:buNone/>
            </a:pPr>
            <a:endParaRPr lang="en-GB" dirty="0"/>
          </a:p>
          <a:p>
            <a:pPr marL="0" indent="0">
              <a:buNone/>
            </a:pPr>
            <a:r>
              <a:rPr lang="en-GB" b="1" dirty="0"/>
              <a:t>Depends</a:t>
            </a:r>
            <a:r>
              <a:rPr lang="en-GB" dirty="0"/>
              <a:t>.</a:t>
            </a:r>
          </a:p>
          <a:p>
            <a:pPr marL="0" indent="0">
              <a:buNone/>
            </a:pPr>
            <a:r>
              <a:rPr lang="en-GB" dirty="0"/>
              <a:t>If the output we are </a:t>
            </a:r>
            <a:r>
              <a:rPr lang="en-GB" b="1" dirty="0"/>
              <a:t>predicting is the value of the stock in the future</a:t>
            </a:r>
            <a:r>
              <a:rPr lang="en-GB" dirty="0"/>
              <a:t>, then probably </a:t>
            </a:r>
            <a:r>
              <a:rPr lang="en-GB" b="1" dirty="0"/>
              <a:t>regression</a:t>
            </a:r>
            <a:r>
              <a:rPr lang="en-GB" dirty="0"/>
              <a:t>.</a:t>
            </a:r>
          </a:p>
          <a:p>
            <a:pPr marL="0" indent="0">
              <a:buNone/>
            </a:pPr>
            <a:endParaRPr lang="en-GB" dirty="0"/>
          </a:p>
        </p:txBody>
      </p:sp>
      <p:pic>
        <p:nvPicPr>
          <p:cNvPr id="8" name="Picture 7">
            <a:extLst>
              <a:ext uri="{FF2B5EF4-FFF2-40B4-BE49-F238E27FC236}">
                <a16:creationId xmlns:a16="http://schemas.microsoft.com/office/drawing/2014/main" id="{F5242E59-7666-31A4-2AD1-857900B71193}"/>
              </a:ext>
            </a:extLst>
          </p:cNvPr>
          <p:cNvPicPr>
            <a:picLocks noChangeAspect="1"/>
          </p:cNvPicPr>
          <p:nvPr/>
        </p:nvPicPr>
        <p:blipFill>
          <a:blip r:embed="rId2"/>
          <a:stretch>
            <a:fillRect/>
          </a:stretch>
        </p:blipFill>
        <p:spPr>
          <a:xfrm>
            <a:off x="6372228" y="1570786"/>
            <a:ext cx="5486452" cy="4796162"/>
          </a:xfrm>
          <a:prstGeom prst="rect">
            <a:avLst/>
          </a:prstGeom>
        </p:spPr>
      </p:pic>
    </p:spTree>
    <p:extLst>
      <p:ext uri="{BB962C8B-B14F-4D97-AF65-F5344CB8AC3E}">
        <p14:creationId xmlns:p14="http://schemas.microsoft.com/office/powerpoint/2010/main" val="243024842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1F06AE-BE85-D05A-4ACC-C9832753A142}"/>
              </a:ext>
            </a:extLst>
          </p:cNvPr>
          <p:cNvSpPr>
            <a:spLocks noGrp="1"/>
          </p:cNvSpPr>
          <p:nvPr>
            <p:ph type="title"/>
          </p:nvPr>
        </p:nvSpPr>
        <p:spPr/>
        <p:txBody>
          <a:bodyPr/>
          <a:lstStyle/>
          <a:p>
            <a:r>
              <a:rPr lang="en-GB" dirty="0"/>
              <a:t>Supervised Learning Examples</a:t>
            </a:r>
            <a:endParaRPr lang="en-SG" dirty="0"/>
          </a:p>
        </p:txBody>
      </p:sp>
      <p:sp>
        <p:nvSpPr>
          <p:cNvPr id="3" name="Content Placeholder 2">
            <a:extLst>
              <a:ext uri="{FF2B5EF4-FFF2-40B4-BE49-F238E27FC236}">
                <a16:creationId xmlns:a16="http://schemas.microsoft.com/office/drawing/2014/main" id="{DFE696BC-BC79-7B38-76F4-69E530908CB4}"/>
              </a:ext>
            </a:extLst>
          </p:cNvPr>
          <p:cNvSpPr>
            <a:spLocks noGrp="1"/>
          </p:cNvSpPr>
          <p:nvPr>
            <p:ph sz="half" idx="1"/>
          </p:nvPr>
        </p:nvSpPr>
        <p:spPr>
          <a:xfrm>
            <a:off x="838200" y="1825624"/>
            <a:ext cx="5181600" cy="5032375"/>
          </a:xfrm>
        </p:spPr>
        <p:txBody>
          <a:bodyPr>
            <a:normAutofit/>
          </a:bodyPr>
          <a:lstStyle/>
          <a:p>
            <a:pPr marL="0" indent="0">
              <a:buNone/>
            </a:pPr>
            <a:r>
              <a:rPr lang="en-GB" b="1" dirty="0"/>
              <a:t>Example: </a:t>
            </a:r>
            <a:r>
              <a:rPr lang="en-GB" dirty="0"/>
              <a:t>predicting the market.</a:t>
            </a:r>
          </a:p>
          <a:p>
            <a:pPr marL="0" indent="0">
              <a:buNone/>
            </a:pPr>
            <a:r>
              <a:rPr lang="en-GB" b="1" dirty="0"/>
              <a:t>Question: </a:t>
            </a:r>
            <a:r>
              <a:rPr lang="en-GB" dirty="0"/>
              <a:t>is it a </a:t>
            </a:r>
            <a:r>
              <a:rPr lang="en-GB" b="1" dirty="0"/>
              <a:t>regression</a:t>
            </a:r>
            <a:r>
              <a:rPr lang="en-GB" dirty="0"/>
              <a:t> or a </a:t>
            </a:r>
            <a:r>
              <a:rPr lang="en-GB" b="1" dirty="0"/>
              <a:t>classification</a:t>
            </a:r>
            <a:r>
              <a:rPr lang="en-GB" dirty="0"/>
              <a:t> task?</a:t>
            </a:r>
          </a:p>
          <a:p>
            <a:pPr marL="0" indent="0">
              <a:buNone/>
            </a:pPr>
            <a:endParaRPr lang="en-GB" dirty="0"/>
          </a:p>
          <a:p>
            <a:pPr marL="0" indent="0">
              <a:buNone/>
            </a:pPr>
            <a:r>
              <a:rPr lang="en-GB" b="1" dirty="0"/>
              <a:t>Depends.</a:t>
            </a:r>
          </a:p>
          <a:p>
            <a:pPr marL="0" indent="0">
              <a:buNone/>
            </a:pPr>
            <a:r>
              <a:rPr lang="en-GB" dirty="0"/>
              <a:t>If the output we are </a:t>
            </a:r>
            <a:r>
              <a:rPr lang="en-GB" b="1" dirty="0"/>
              <a:t>predicting is the value of the stock in the future</a:t>
            </a:r>
            <a:r>
              <a:rPr lang="en-GB" dirty="0"/>
              <a:t>, then probably </a:t>
            </a:r>
            <a:r>
              <a:rPr lang="en-GB" b="1" dirty="0"/>
              <a:t>regression</a:t>
            </a:r>
            <a:r>
              <a:rPr lang="en-GB" dirty="0"/>
              <a:t>.</a:t>
            </a:r>
          </a:p>
          <a:p>
            <a:pPr marL="0" indent="0">
              <a:buNone/>
            </a:pPr>
            <a:r>
              <a:rPr lang="en-GB" dirty="0"/>
              <a:t>If the plan is to </a:t>
            </a:r>
            <a:r>
              <a:rPr lang="en-GB" b="1" dirty="0"/>
              <a:t>predict whether we should buy, sell or hold</a:t>
            </a:r>
            <a:r>
              <a:rPr lang="en-GB" dirty="0"/>
              <a:t>, then probably </a:t>
            </a:r>
            <a:r>
              <a:rPr lang="en-GB" b="1" dirty="0"/>
              <a:t>classification</a:t>
            </a:r>
            <a:r>
              <a:rPr lang="en-GB" dirty="0"/>
              <a:t>.</a:t>
            </a:r>
          </a:p>
          <a:p>
            <a:pPr marL="0" indent="0">
              <a:buNone/>
            </a:pPr>
            <a:endParaRPr lang="en-GB" dirty="0"/>
          </a:p>
        </p:txBody>
      </p:sp>
      <p:pic>
        <p:nvPicPr>
          <p:cNvPr id="8" name="Picture 7">
            <a:extLst>
              <a:ext uri="{FF2B5EF4-FFF2-40B4-BE49-F238E27FC236}">
                <a16:creationId xmlns:a16="http://schemas.microsoft.com/office/drawing/2014/main" id="{F5242E59-7666-31A4-2AD1-857900B71193}"/>
              </a:ext>
            </a:extLst>
          </p:cNvPr>
          <p:cNvPicPr>
            <a:picLocks noChangeAspect="1"/>
          </p:cNvPicPr>
          <p:nvPr/>
        </p:nvPicPr>
        <p:blipFill>
          <a:blip r:embed="rId2"/>
          <a:stretch>
            <a:fillRect/>
          </a:stretch>
        </p:blipFill>
        <p:spPr>
          <a:xfrm>
            <a:off x="6372228" y="1570786"/>
            <a:ext cx="5486452" cy="4796162"/>
          </a:xfrm>
          <a:prstGeom prst="rect">
            <a:avLst/>
          </a:prstGeom>
        </p:spPr>
      </p:pic>
    </p:spTree>
    <p:extLst>
      <p:ext uri="{BB962C8B-B14F-4D97-AF65-F5344CB8AC3E}">
        <p14:creationId xmlns:p14="http://schemas.microsoft.com/office/powerpoint/2010/main" val="25710343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1F06AE-BE85-D05A-4ACC-C9832753A142}"/>
              </a:ext>
            </a:extLst>
          </p:cNvPr>
          <p:cNvSpPr>
            <a:spLocks noGrp="1"/>
          </p:cNvSpPr>
          <p:nvPr>
            <p:ph type="title"/>
          </p:nvPr>
        </p:nvSpPr>
        <p:spPr/>
        <p:txBody>
          <a:bodyPr/>
          <a:lstStyle/>
          <a:p>
            <a:r>
              <a:rPr lang="en-GB" dirty="0"/>
              <a:t>Supervised vs Unsupervised Learning</a:t>
            </a:r>
            <a:endParaRPr lang="en-SG" dirty="0"/>
          </a:p>
        </p:txBody>
      </p:sp>
      <p:sp>
        <p:nvSpPr>
          <p:cNvPr id="3" name="Content Placeholder 2">
            <a:extLst>
              <a:ext uri="{FF2B5EF4-FFF2-40B4-BE49-F238E27FC236}">
                <a16:creationId xmlns:a16="http://schemas.microsoft.com/office/drawing/2014/main" id="{DFE696BC-BC79-7B38-76F4-69E530908CB4}"/>
              </a:ext>
            </a:extLst>
          </p:cNvPr>
          <p:cNvSpPr>
            <a:spLocks noGrp="1"/>
          </p:cNvSpPr>
          <p:nvPr>
            <p:ph sz="half" idx="1"/>
          </p:nvPr>
        </p:nvSpPr>
        <p:spPr>
          <a:xfrm>
            <a:off x="838200" y="1825624"/>
            <a:ext cx="6092952" cy="5032375"/>
          </a:xfrm>
        </p:spPr>
        <p:txBody>
          <a:bodyPr>
            <a:normAutofit lnSpcReduction="10000"/>
          </a:bodyPr>
          <a:lstStyle/>
          <a:p>
            <a:pPr marL="0" indent="0">
              <a:buNone/>
            </a:pPr>
            <a:r>
              <a:rPr lang="en-GB" b="1" dirty="0"/>
              <a:t>Definition (</a:t>
            </a:r>
            <a:r>
              <a:rPr lang="en-GB" b="1" dirty="0">
                <a:solidFill>
                  <a:srgbClr val="00B050"/>
                </a:solidFill>
              </a:rPr>
              <a:t>Supervised vs.</a:t>
            </a:r>
            <a:br>
              <a:rPr lang="en-GB" b="1" dirty="0">
                <a:solidFill>
                  <a:srgbClr val="00B050"/>
                </a:solidFill>
              </a:rPr>
            </a:br>
            <a:r>
              <a:rPr lang="en-GB" b="1" dirty="0">
                <a:solidFill>
                  <a:srgbClr val="00B050"/>
                </a:solidFill>
              </a:rPr>
              <a:t>Unsupervised Learning</a:t>
            </a:r>
            <a:r>
              <a:rPr lang="en-GB" b="1" dirty="0"/>
              <a:t>):</a:t>
            </a:r>
          </a:p>
          <a:p>
            <a:pPr marL="0" indent="0">
              <a:buNone/>
            </a:pPr>
            <a:r>
              <a:rPr lang="en-GB" b="1" dirty="0">
                <a:solidFill>
                  <a:srgbClr val="00B050"/>
                </a:solidFill>
              </a:rPr>
              <a:t>Supervised</a:t>
            </a:r>
            <a:r>
              <a:rPr lang="en-GB" dirty="0"/>
              <a:t> and </a:t>
            </a:r>
            <a:r>
              <a:rPr lang="en-GB" b="1" dirty="0">
                <a:solidFill>
                  <a:srgbClr val="00B050"/>
                </a:solidFill>
              </a:rPr>
              <a:t>Unsupervised</a:t>
            </a:r>
            <a:r>
              <a:rPr lang="en-GB" dirty="0"/>
              <a:t> </a:t>
            </a:r>
            <a:r>
              <a:rPr lang="en-GB" b="1" dirty="0">
                <a:solidFill>
                  <a:srgbClr val="00B050"/>
                </a:solidFill>
              </a:rPr>
              <a:t>Learning</a:t>
            </a:r>
            <a:r>
              <a:rPr lang="en-GB" dirty="0"/>
              <a:t> are the two techniques of machine learning. </a:t>
            </a:r>
          </a:p>
          <a:p>
            <a:pPr marL="0" indent="0">
              <a:buNone/>
            </a:pPr>
            <a:r>
              <a:rPr lang="en-GB" dirty="0"/>
              <a:t>The main difference is </a:t>
            </a:r>
            <a:r>
              <a:rPr lang="en-GB" b="1" dirty="0"/>
              <a:t>the need for labelled training data</a:t>
            </a:r>
            <a:r>
              <a:rPr lang="en-GB" dirty="0"/>
              <a:t>:</a:t>
            </a:r>
          </a:p>
          <a:p>
            <a:r>
              <a:rPr lang="en-GB" dirty="0"/>
              <a:t>Supervised machine learning relies on labelled input and output data to learn and make predictions,</a:t>
            </a:r>
          </a:p>
          <a:p>
            <a:r>
              <a:rPr lang="en-GB" dirty="0"/>
              <a:t>while </a:t>
            </a:r>
            <a:r>
              <a:rPr lang="en-GB" b="1" dirty="0"/>
              <a:t>unsupervised learning does not require labelled data. </a:t>
            </a:r>
            <a:endParaRPr lang="en-SG" b="1" dirty="0"/>
          </a:p>
        </p:txBody>
      </p:sp>
      <p:pic>
        <p:nvPicPr>
          <p:cNvPr id="6" name="Picture 5" descr="Chart, scatter chart&#10;&#10;Description automatically generated">
            <a:extLst>
              <a:ext uri="{FF2B5EF4-FFF2-40B4-BE49-F238E27FC236}">
                <a16:creationId xmlns:a16="http://schemas.microsoft.com/office/drawing/2014/main" id="{D66BDE37-8D5D-471C-64FD-C3EF691B4C8D}"/>
              </a:ext>
            </a:extLst>
          </p:cNvPr>
          <p:cNvPicPr>
            <a:picLocks noChangeAspect="1"/>
          </p:cNvPicPr>
          <p:nvPr/>
        </p:nvPicPr>
        <p:blipFill rotWithShape="1">
          <a:blip r:embed="rId2">
            <a:extLst>
              <a:ext uri="{28A0092B-C50C-407E-A947-70E740481C1C}">
                <a14:useLocalDpi xmlns:a14="http://schemas.microsoft.com/office/drawing/2010/main" val="0"/>
              </a:ext>
            </a:extLst>
          </a:blip>
          <a:srcRect t="3413"/>
          <a:stretch/>
        </p:blipFill>
        <p:spPr>
          <a:xfrm>
            <a:off x="7053416" y="1690688"/>
            <a:ext cx="5045354" cy="4913311"/>
          </a:xfrm>
          <a:prstGeom prst="rect">
            <a:avLst/>
          </a:prstGeom>
        </p:spPr>
      </p:pic>
    </p:spTree>
    <p:extLst>
      <p:ext uri="{BB962C8B-B14F-4D97-AF65-F5344CB8AC3E}">
        <p14:creationId xmlns:p14="http://schemas.microsoft.com/office/powerpoint/2010/main" val="168038226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1F06AE-BE85-D05A-4ACC-C9832753A142}"/>
              </a:ext>
            </a:extLst>
          </p:cNvPr>
          <p:cNvSpPr>
            <a:spLocks noGrp="1"/>
          </p:cNvSpPr>
          <p:nvPr>
            <p:ph type="title"/>
          </p:nvPr>
        </p:nvSpPr>
        <p:spPr/>
        <p:txBody>
          <a:bodyPr/>
          <a:lstStyle/>
          <a:p>
            <a:r>
              <a:rPr lang="en-GB" dirty="0"/>
              <a:t>Unsupervised Learning Examples</a:t>
            </a:r>
            <a:endParaRPr lang="en-SG" dirty="0"/>
          </a:p>
        </p:txBody>
      </p:sp>
      <p:sp>
        <p:nvSpPr>
          <p:cNvPr id="3" name="Content Placeholder 2">
            <a:extLst>
              <a:ext uri="{FF2B5EF4-FFF2-40B4-BE49-F238E27FC236}">
                <a16:creationId xmlns:a16="http://schemas.microsoft.com/office/drawing/2014/main" id="{DFE696BC-BC79-7B38-76F4-69E530908CB4}"/>
              </a:ext>
            </a:extLst>
          </p:cNvPr>
          <p:cNvSpPr>
            <a:spLocks noGrp="1"/>
          </p:cNvSpPr>
          <p:nvPr>
            <p:ph sz="half" idx="1"/>
          </p:nvPr>
        </p:nvSpPr>
        <p:spPr/>
        <p:txBody>
          <a:bodyPr>
            <a:normAutofit/>
          </a:bodyPr>
          <a:lstStyle/>
          <a:p>
            <a:r>
              <a:rPr lang="en-GB" dirty="0"/>
              <a:t>Examples of </a:t>
            </a:r>
            <a:r>
              <a:rPr lang="en-GB" b="1" dirty="0"/>
              <a:t>unsupervised</a:t>
            </a:r>
            <a:r>
              <a:rPr lang="en-GB" dirty="0"/>
              <a:t> </a:t>
            </a:r>
            <a:r>
              <a:rPr lang="en-GB" b="1" dirty="0"/>
              <a:t>learning:</a:t>
            </a:r>
            <a:r>
              <a:rPr lang="en-GB" dirty="0"/>
              <a:t> clustering customers based on their </a:t>
            </a:r>
            <a:r>
              <a:rPr lang="en-GB" dirty="0" err="1"/>
              <a:t>behaviors</a:t>
            </a:r>
            <a:r>
              <a:rPr lang="en-GB" dirty="0"/>
              <a:t>, segmenting images, and identifying topics in a document.</a:t>
            </a:r>
          </a:p>
        </p:txBody>
      </p:sp>
      <p:pic>
        <p:nvPicPr>
          <p:cNvPr id="9" name="Picture 8" descr="Chart, scatter chart&#10;&#10;Description automatically generated">
            <a:extLst>
              <a:ext uri="{FF2B5EF4-FFF2-40B4-BE49-F238E27FC236}">
                <a16:creationId xmlns:a16="http://schemas.microsoft.com/office/drawing/2014/main" id="{36ED8BF8-2120-C8FD-DCA2-31062413FB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62836" y="1753394"/>
            <a:ext cx="5839904" cy="4495799"/>
          </a:xfrm>
          <a:prstGeom prst="rect">
            <a:avLst/>
          </a:prstGeom>
        </p:spPr>
      </p:pic>
    </p:spTree>
    <p:extLst>
      <p:ext uri="{BB962C8B-B14F-4D97-AF65-F5344CB8AC3E}">
        <p14:creationId xmlns:p14="http://schemas.microsoft.com/office/powerpoint/2010/main" val="28725330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31A71E-22EF-7351-69C3-49A12FF0C15F}"/>
              </a:ext>
            </a:extLst>
          </p:cNvPr>
          <p:cNvSpPr>
            <a:spLocks noGrp="1"/>
          </p:cNvSpPr>
          <p:nvPr>
            <p:ph type="title"/>
          </p:nvPr>
        </p:nvSpPr>
        <p:spPr/>
        <p:txBody>
          <a:bodyPr/>
          <a:lstStyle/>
          <a:p>
            <a:r>
              <a:rPr lang="en-GB" dirty="0"/>
              <a:t>Skills needed for this course</a:t>
            </a:r>
            <a:endParaRPr lang="en-SG" dirty="0"/>
          </a:p>
        </p:txBody>
      </p:sp>
      <p:sp>
        <p:nvSpPr>
          <p:cNvPr id="4" name="Content Placeholder 3">
            <a:extLst>
              <a:ext uri="{FF2B5EF4-FFF2-40B4-BE49-F238E27FC236}">
                <a16:creationId xmlns:a16="http://schemas.microsoft.com/office/drawing/2014/main" id="{61167C31-41F1-58EC-49B1-BE1AF7A8E13D}"/>
              </a:ext>
            </a:extLst>
          </p:cNvPr>
          <p:cNvSpPr>
            <a:spLocks noGrp="1"/>
          </p:cNvSpPr>
          <p:nvPr>
            <p:ph idx="1"/>
          </p:nvPr>
        </p:nvSpPr>
        <p:spPr>
          <a:xfrm>
            <a:off x="838200" y="1825624"/>
            <a:ext cx="10515600" cy="5032375"/>
          </a:xfrm>
        </p:spPr>
        <p:txBody>
          <a:bodyPr/>
          <a:lstStyle/>
          <a:p>
            <a:r>
              <a:rPr lang="en-GB" b="1" dirty="0">
                <a:solidFill>
                  <a:srgbClr val="FF0000"/>
                </a:solidFill>
              </a:rPr>
              <a:t>Must-have CS: </a:t>
            </a:r>
            <a:r>
              <a:rPr lang="en-GB" dirty="0"/>
              <a:t>Python, </a:t>
            </a:r>
            <a:r>
              <a:rPr lang="en-GB" dirty="0" err="1"/>
              <a:t>Numpy</a:t>
            </a:r>
            <a:r>
              <a:rPr lang="en-GB" dirty="0"/>
              <a:t>, Matplotlib.</a:t>
            </a:r>
          </a:p>
          <a:p>
            <a:r>
              <a:rPr lang="en-GB" b="1" dirty="0">
                <a:solidFill>
                  <a:srgbClr val="FF0000"/>
                </a:solidFill>
              </a:rPr>
              <a:t>Must-have Math: </a:t>
            </a:r>
            <a:r>
              <a:rPr lang="en-GB" dirty="0"/>
              <a:t>Linear Algebra, multiple variables calculus, derivatives, optimization probability and statistics.</a:t>
            </a:r>
          </a:p>
          <a:p>
            <a:endParaRPr lang="en-GB" dirty="0"/>
          </a:p>
          <a:p>
            <a:r>
              <a:rPr lang="en-GB" b="1" dirty="0">
                <a:solidFill>
                  <a:srgbClr val="00B050"/>
                </a:solidFill>
              </a:rPr>
              <a:t>Good-to-have CS: </a:t>
            </a:r>
            <a:r>
              <a:rPr lang="en-GB" dirty="0"/>
              <a:t>Machine Learning, Data Processing, </a:t>
            </a:r>
            <a:r>
              <a:rPr lang="en-GB" dirty="0" err="1"/>
              <a:t>Scipy</a:t>
            </a:r>
            <a:r>
              <a:rPr lang="en-GB" dirty="0"/>
              <a:t>, </a:t>
            </a:r>
            <a:r>
              <a:rPr lang="en-GB" dirty="0" err="1"/>
              <a:t>Sklearn</a:t>
            </a:r>
            <a:r>
              <a:rPr lang="en-GB" dirty="0"/>
              <a:t>.</a:t>
            </a:r>
          </a:p>
          <a:p>
            <a:r>
              <a:rPr lang="en-GB" b="1" dirty="0">
                <a:solidFill>
                  <a:srgbClr val="00B050"/>
                </a:solidFill>
              </a:rPr>
              <a:t>Good-to-have Math: </a:t>
            </a:r>
            <a:r>
              <a:rPr lang="en-GB" dirty="0"/>
              <a:t>Graph Theory, Game theory.</a:t>
            </a:r>
          </a:p>
          <a:p>
            <a:endParaRPr lang="en-SG" dirty="0"/>
          </a:p>
          <a:p>
            <a:r>
              <a:rPr lang="en-SG" b="1" dirty="0"/>
              <a:t>Need to revise? </a:t>
            </a:r>
            <a:r>
              <a:rPr lang="en-SG" dirty="0"/>
              <a:t>Time to check your 10.014 CTD, 10.013 M&amp;A, 10.018 MS&amp;S, 10.022 MU, 10.020 DDW, and 50.007 ML!</a:t>
            </a:r>
          </a:p>
        </p:txBody>
      </p:sp>
    </p:spTree>
    <p:extLst>
      <p:ext uri="{BB962C8B-B14F-4D97-AF65-F5344CB8AC3E}">
        <p14:creationId xmlns:p14="http://schemas.microsoft.com/office/powerpoint/2010/main" val="210224091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1F06AE-BE85-D05A-4ACC-C9832753A142}"/>
              </a:ext>
            </a:extLst>
          </p:cNvPr>
          <p:cNvSpPr>
            <a:spLocks noGrp="1"/>
          </p:cNvSpPr>
          <p:nvPr>
            <p:ph type="title"/>
          </p:nvPr>
        </p:nvSpPr>
        <p:spPr/>
        <p:txBody>
          <a:bodyPr/>
          <a:lstStyle/>
          <a:p>
            <a:r>
              <a:rPr lang="en-GB" dirty="0"/>
              <a:t>Unsupervised Learning Examples</a:t>
            </a:r>
            <a:endParaRPr lang="en-SG" dirty="0"/>
          </a:p>
        </p:txBody>
      </p:sp>
      <p:sp>
        <p:nvSpPr>
          <p:cNvPr id="3" name="Content Placeholder 2">
            <a:extLst>
              <a:ext uri="{FF2B5EF4-FFF2-40B4-BE49-F238E27FC236}">
                <a16:creationId xmlns:a16="http://schemas.microsoft.com/office/drawing/2014/main" id="{DFE696BC-BC79-7B38-76F4-69E530908CB4}"/>
              </a:ext>
            </a:extLst>
          </p:cNvPr>
          <p:cNvSpPr>
            <a:spLocks noGrp="1"/>
          </p:cNvSpPr>
          <p:nvPr>
            <p:ph sz="half" idx="1"/>
          </p:nvPr>
        </p:nvSpPr>
        <p:spPr/>
        <p:txBody>
          <a:bodyPr>
            <a:normAutofit/>
          </a:bodyPr>
          <a:lstStyle/>
          <a:p>
            <a:r>
              <a:rPr lang="en-GB" dirty="0"/>
              <a:t>Examples of </a:t>
            </a:r>
            <a:r>
              <a:rPr lang="en-GB" b="1" dirty="0"/>
              <a:t>unsupervised</a:t>
            </a:r>
            <a:r>
              <a:rPr lang="en-GB" dirty="0"/>
              <a:t> </a:t>
            </a:r>
            <a:r>
              <a:rPr lang="en-GB" b="1" dirty="0"/>
              <a:t>learning:</a:t>
            </a:r>
            <a:r>
              <a:rPr lang="en-GB" dirty="0"/>
              <a:t> clustering customers based on their </a:t>
            </a:r>
            <a:r>
              <a:rPr lang="en-GB" dirty="0" err="1"/>
              <a:t>behaviors</a:t>
            </a:r>
            <a:r>
              <a:rPr lang="en-GB" dirty="0"/>
              <a:t>, segmenting images, and identifying topics in a document.</a:t>
            </a:r>
          </a:p>
        </p:txBody>
      </p:sp>
      <p:pic>
        <p:nvPicPr>
          <p:cNvPr id="5" name="Picture 4" descr="Text&#10;&#10;Description automatically generated">
            <a:extLst>
              <a:ext uri="{FF2B5EF4-FFF2-40B4-BE49-F238E27FC236}">
                <a16:creationId xmlns:a16="http://schemas.microsoft.com/office/drawing/2014/main" id="{FE8A90A9-AFCF-6C73-BD37-65240509B680}"/>
              </a:ext>
            </a:extLst>
          </p:cNvPr>
          <p:cNvPicPr>
            <a:picLocks noChangeAspect="1"/>
          </p:cNvPicPr>
          <p:nvPr/>
        </p:nvPicPr>
        <p:blipFill rotWithShape="1">
          <a:blip r:embed="rId2">
            <a:extLst>
              <a:ext uri="{28A0092B-C50C-407E-A947-70E740481C1C}">
                <a14:useLocalDpi xmlns:a14="http://schemas.microsoft.com/office/drawing/2010/main" val="0"/>
              </a:ext>
            </a:extLst>
          </a:blip>
          <a:srcRect l="15493" t="7023" r="19920" b="5416"/>
          <a:stretch/>
        </p:blipFill>
        <p:spPr>
          <a:xfrm>
            <a:off x="5437809" y="4077469"/>
            <a:ext cx="3057526" cy="2335214"/>
          </a:xfrm>
          <a:prstGeom prst="rect">
            <a:avLst/>
          </a:prstGeom>
        </p:spPr>
      </p:pic>
      <p:pic>
        <p:nvPicPr>
          <p:cNvPr id="7" name="Picture 6" descr="A picture containing text, newspaper&#10;&#10;Description automatically generated">
            <a:extLst>
              <a:ext uri="{FF2B5EF4-FFF2-40B4-BE49-F238E27FC236}">
                <a16:creationId xmlns:a16="http://schemas.microsoft.com/office/drawing/2014/main" id="{9C512BD1-1222-4557-ABF7-4AED91C9BE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62262" y="173545"/>
            <a:ext cx="3514755" cy="6003417"/>
          </a:xfrm>
          <a:prstGeom prst="rect">
            <a:avLst/>
          </a:prstGeom>
        </p:spPr>
      </p:pic>
      <p:pic>
        <p:nvPicPr>
          <p:cNvPr id="4" name="Picture 3" descr="Chart, scatter chart&#10;&#10;Description automatically generated">
            <a:extLst>
              <a:ext uri="{FF2B5EF4-FFF2-40B4-BE49-F238E27FC236}">
                <a16:creationId xmlns:a16="http://schemas.microsoft.com/office/drawing/2014/main" id="{A04F8E1D-C152-D778-773B-72597F78AC9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200" y="4077469"/>
            <a:ext cx="3444554" cy="2651760"/>
          </a:xfrm>
          <a:prstGeom prst="rect">
            <a:avLst/>
          </a:prstGeom>
        </p:spPr>
      </p:pic>
      <p:sp>
        <p:nvSpPr>
          <p:cNvPr id="10" name="Rectangle 9">
            <a:extLst>
              <a:ext uri="{FF2B5EF4-FFF2-40B4-BE49-F238E27FC236}">
                <a16:creationId xmlns:a16="http://schemas.microsoft.com/office/drawing/2014/main" id="{DD5E5241-D153-27CD-95A4-1B2841EB70CE}"/>
              </a:ext>
            </a:extLst>
          </p:cNvPr>
          <p:cNvSpPr/>
          <p:nvPr/>
        </p:nvSpPr>
        <p:spPr>
          <a:xfrm>
            <a:off x="6619935" y="1527048"/>
            <a:ext cx="1527048" cy="21204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Identify topics that seem to appear in those papers and their prominence</a:t>
            </a:r>
            <a:br>
              <a:rPr lang="en-GB" dirty="0"/>
            </a:br>
            <a:endParaRPr lang="en-SG" dirty="0"/>
          </a:p>
        </p:txBody>
      </p:sp>
      <p:sp>
        <p:nvSpPr>
          <p:cNvPr id="17" name="Arrow: Down 16">
            <a:extLst>
              <a:ext uri="{FF2B5EF4-FFF2-40B4-BE49-F238E27FC236}">
                <a16:creationId xmlns:a16="http://schemas.microsoft.com/office/drawing/2014/main" id="{F5E578C5-72DB-3A99-6C10-BDB3B95E79B1}"/>
              </a:ext>
            </a:extLst>
          </p:cNvPr>
          <p:cNvSpPr/>
          <p:nvPr/>
        </p:nvSpPr>
        <p:spPr>
          <a:xfrm rot="5400000">
            <a:off x="7930023" y="2296052"/>
            <a:ext cx="832104" cy="608296"/>
          </a:xfrm>
          <a:prstGeom prst="downArrow">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8" name="Arrow: Down 17">
            <a:extLst>
              <a:ext uri="{FF2B5EF4-FFF2-40B4-BE49-F238E27FC236}">
                <a16:creationId xmlns:a16="http://schemas.microsoft.com/office/drawing/2014/main" id="{9AF70780-ED8F-B90F-D542-2F5BD4BE423B}"/>
              </a:ext>
            </a:extLst>
          </p:cNvPr>
          <p:cNvSpPr/>
          <p:nvPr/>
        </p:nvSpPr>
        <p:spPr>
          <a:xfrm>
            <a:off x="6979967" y="3506504"/>
            <a:ext cx="832104" cy="608296"/>
          </a:xfrm>
          <a:prstGeom prst="downArrow">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410626366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03ED6E-FA87-673E-629C-5D5FF1BB133E}"/>
              </a:ext>
            </a:extLst>
          </p:cNvPr>
          <p:cNvSpPr>
            <a:spLocks noGrp="1"/>
          </p:cNvSpPr>
          <p:nvPr>
            <p:ph type="title"/>
          </p:nvPr>
        </p:nvSpPr>
        <p:spPr/>
        <p:txBody>
          <a:bodyPr/>
          <a:lstStyle/>
          <a:p>
            <a:r>
              <a:rPr lang="en-GB" dirty="0"/>
              <a:t>Clustering vs. Association (Unsupervised)</a:t>
            </a:r>
            <a:endParaRPr lang="en-SG" dirty="0"/>
          </a:p>
        </p:txBody>
      </p:sp>
      <p:sp>
        <p:nvSpPr>
          <p:cNvPr id="3" name="Content Placeholder 2">
            <a:extLst>
              <a:ext uri="{FF2B5EF4-FFF2-40B4-BE49-F238E27FC236}">
                <a16:creationId xmlns:a16="http://schemas.microsoft.com/office/drawing/2014/main" id="{80440BA0-757A-9C9A-35E1-6BE3FEE6E356}"/>
              </a:ext>
            </a:extLst>
          </p:cNvPr>
          <p:cNvSpPr>
            <a:spLocks noGrp="1"/>
          </p:cNvSpPr>
          <p:nvPr>
            <p:ph idx="1"/>
          </p:nvPr>
        </p:nvSpPr>
        <p:spPr/>
        <p:txBody>
          <a:bodyPr>
            <a:normAutofit/>
          </a:bodyPr>
          <a:lstStyle/>
          <a:p>
            <a:pPr marL="0" indent="0">
              <a:buNone/>
            </a:pPr>
            <a:r>
              <a:rPr lang="en-GB" b="1" dirty="0"/>
              <a:t>Definition (</a:t>
            </a:r>
            <a:r>
              <a:rPr lang="en-GB" b="1" dirty="0">
                <a:solidFill>
                  <a:srgbClr val="00B050"/>
                </a:solidFill>
              </a:rPr>
              <a:t>Clustering vs. Association</a:t>
            </a:r>
            <a:r>
              <a:rPr lang="en-GB" b="1" dirty="0"/>
              <a:t>):</a:t>
            </a:r>
            <a:endParaRPr lang="en-GB" dirty="0"/>
          </a:p>
          <a:p>
            <a:pPr marL="0" indent="0">
              <a:buNone/>
            </a:pPr>
            <a:r>
              <a:rPr lang="en-GB" dirty="0"/>
              <a:t>Unsupervised learning can be used for two types of problems: </a:t>
            </a:r>
            <a:r>
              <a:rPr lang="en-GB" b="1" dirty="0">
                <a:solidFill>
                  <a:srgbClr val="00B050"/>
                </a:solidFill>
              </a:rPr>
              <a:t>Clustering</a:t>
            </a:r>
            <a:r>
              <a:rPr lang="en-GB" dirty="0"/>
              <a:t> and </a:t>
            </a:r>
            <a:r>
              <a:rPr lang="en-GB" b="1" dirty="0">
                <a:solidFill>
                  <a:srgbClr val="00B050"/>
                </a:solidFill>
              </a:rPr>
              <a:t>Association</a:t>
            </a:r>
            <a:r>
              <a:rPr lang="en-GB" dirty="0"/>
              <a:t>.</a:t>
            </a:r>
          </a:p>
          <a:p>
            <a:pPr marL="0" indent="0">
              <a:buNone/>
            </a:pPr>
            <a:r>
              <a:rPr lang="en-GB" dirty="0"/>
              <a:t>The main difference is that</a:t>
            </a:r>
          </a:p>
          <a:p>
            <a:r>
              <a:rPr lang="en-GB" b="1" dirty="0">
                <a:solidFill>
                  <a:srgbClr val="00B050"/>
                </a:solidFill>
              </a:rPr>
              <a:t>clustering</a:t>
            </a:r>
            <a:r>
              <a:rPr lang="en-GB" dirty="0"/>
              <a:t> </a:t>
            </a:r>
            <a:r>
              <a:rPr lang="en-GB" b="1" dirty="0"/>
              <a:t>groups data based on similarity</a:t>
            </a:r>
            <a:r>
              <a:rPr lang="en-GB" dirty="0"/>
              <a:t>,</a:t>
            </a:r>
          </a:p>
          <a:p>
            <a:r>
              <a:rPr lang="en-GB" dirty="0"/>
              <a:t>while </a:t>
            </a:r>
            <a:r>
              <a:rPr lang="en-GB" b="1" dirty="0">
                <a:solidFill>
                  <a:srgbClr val="00B050"/>
                </a:solidFill>
              </a:rPr>
              <a:t>association</a:t>
            </a:r>
            <a:r>
              <a:rPr lang="en-GB" dirty="0"/>
              <a:t> </a:t>
            </a:r>
            <a:r>
              <a:rPr lang="en-GB" b="1" dirty="0"/>
              <a:t>looks for relationships between variables</a:t>
            </a:r>
            <a:r>
              <a:rPr lang="en-GB" dirty="0"/>
              <a:t>. </a:t>
            </a:r>
          </a:p>
          <a:p>
            <a:endParaRPr lang="en-SG" dirty="0"/>
          </a:p>
        </p:txBody>
      </p:sp>
    </p:spTree>
    <p:extLst>
      <p:ext uri="{BB962C8B-B14F-4D97-AF65-F5344CB8AC3E}">
        <p14:creationId xmlns:p14="http://schemas.microsoft.com/office/powerpoint/2010/main" val="160123007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03ED6E-FA87-673E-629C-5D5FF1BB133E}"/>
              </a:ext>
            </a:extLst>
          </p:cNvPr>
          <p:cNvSpPr>
            <a:spLocks noGrp="1"/>
          </p:cNvSpPr>
          <p:nvPr>
            <p:ph type="title"/>
          </p:nvPr>
        </p:nvSpPr>
        <p:spPr/>
        <p:txBody>
          <a:bodyPr/>
          <a:lstStyle/>
          <a:p>
            <a:r>
              <a:rPr lang="en-GB" dirty="0"/>
              <a:t>Clustering vs. Association (Unsupervised)</a:t>
            </a:r>
            <a:endParaRPr lang="en-SG" dirty="0"/>
          </a:p>
        </p:txBody>
      </p:sp>
      <p:sp>
        <p:nvSpPr>
          <p:cNvPr id="3" name="Content Placeholder 2">
            <a:extLst>
              <a:ext uri="{FF2B5EF4-FFF2-40B4-BE49-F238E27FC236}">
                <a16:creationId xmlns:a16="http://schemas.microsoft.com/office/drawing/2014/main" id="{80440BA0-757A-9C9A-35E1-6BE3FEE6E356}"/>
              </a:ext>
            </a:extLst>
          </p:cNvPr>
          <p:cNvSpPr>
            <a:spLocks noGrp="1"/>
          </p:cNvSpPr>
          <p:nvPr>
            <p:ph sz="half" idx="1"/>
          </p:nvPr>
        </p:nvSpPr>
        <p:spPr>
          <a:xfrm>
            <a:off x="838200" y="1825624"/>
            <a:ext cx="5181600" cy="5032375"/>
          </a:xfrm>
        </p:spPr>
        <p:txBody>
          <a:bodyPr>
            <a:normAutofit/>
          </a:bodyPr>
          <a:lstStyle/>
          <a:p>
            <a:pPr marL="0" indent="0">
              <a:buNone/>
            </a:pPr>
            <a:r>
              <a:rPr lang="en-GB" b="1" dirty="0"/>
              <a:t>Examples of clustering:</a:t>
            </a:r>
          </a:p>
          <a:p>
            <a:r>
              <a:rPr lang="en-GB" dirty="0"/>
              <a:t>Group customers into clusters based on the similarities in their purchasing behaviours, such as their spending habits or types of products they like.</a:t>
            </a:r>
          </a:p>
          <a:p>
            <a:r>
              <a:rPr lang="en-GB" dirty="0"/>
              <a:t>Group the catalogue of movies available on Netflix and identify what movies have in common, so you can later recommend a movie to a user based on what he/she has seen before.</a:t>
            </a:r>
          </a:p>
          <a:p>
            <a:endParaRPr lang="en-GB" dirty="0"/>
          </a:p>
        </p:txBody>
      </p:sp>
      <p:pic>
        <p:nvPicPr>
          <p:cNvPr id="4" name="Picture 3" descr="Chart, scatter chart&#10;&#10;Description automatically generated">
            <a:extLst>
              <a:ext uri="{FF2B5EF4-FFF2-40B4-BE49-F238E27FC236}">
                <a16:creationId xmlns:a16="http://schemas.microsoft.com/office/drawing/2014/main" id="{A27CB252-4B4C-E1ED-CAAD-2AAA605205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62836" y="1753394"/>
            <a:ext cx="5839904" cy="4495799"/>
          </a:xfrm>
          <a:prstGeom prst="rect">
            <a:avLst/>
          </a:prstGeom>
        </p:spPr>
      </p:pic>
    </p:spTree>
    <p:extLst>
      <p:ext uri="{BB962C8B-B14F-4D97-AF65-F5344CB8AC3E}">
        <p14:creationId xmlns:p14="http://schemas.microsoft.com/office/powerpoint/2010/main" val="162259331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03ED6E-FA87-673E-629C-5D5FF1BB133E}"/>
              </a:ext>
            </a:extLst>
          </p:cNvPr>
          <p:cNvSpPr>
            <a:spLocks noGrp="1"/>
          </p:cNvSpPr>
          <p:nvPr>
            <p:ph type="title"/>
          </p:nvPr>
        </p:nvSpPr>
        <p:spPr/>
        <p:txBody>
          <a:bodyPr/>
          <a:lstStyle/>
          <a:p>
            <a:r>
              <a:rPr lang="en-GB" dirty="0"/>
              <a:t>Clustering vs. Association (Unsupervised)</a:t>
            </a:r>
            <a:endParaRPr lang="en-SG" dirty="0"/>
          </a:p>
        </p:txBody>
      </p:sp>
      <p:sp>
        <p:nvSpPr>
          <p:cNvPr id="3" name="Content Placeholder 2">
            <a:extLst>
              <a:ext uri="{FF2B5EF4-FFF2-40B4-BE49-F238E27FC236}">
                <a16:creationId xmlns:a16="http://schemas.microsoft.com/office/drawing/2014/main" id="{80440BA0-757A-9C9A-35E1-6BE3FEE6E356}"/>
              </a:ext>
            </a:extLst>
          </p:cNvPr>
          <p:cNvSpPr>
            <a:spLocks noGrp="1"/>
          </p:cNvSpPr>
          <p:nvPr>
            <p:ph sz="half" idx="1"/>
          </p:nvPr>
        </p:nvSpPr>
        <p:spPr>
          <a:xfrm>
            <a:off x="838200" y="1825624"/>
            <a:ext cx="5181600" cy="5032375"/>
          </a:xfrm>
        </p:spPr>
        <p:txBody>
          <a:bodyPr>
            <a:normAutofit/>
          </a:bodyPr>
          <a:lstStyle/>
          <a:p>
            <a:pPr marL="0" indent="0">
              <a:buNone/>
            </a:pPr>
            <a:r>
              <a:rPr lang="en-GB" b="1" dirty="0"/>
              <a:t>Example of association:</a:t>
            </a:r>
          </a:p>
          <a:p>
            <a:r>
              <a:rPr lang="en-GB" dirty="0"/>
              <a:t>Finding the relationship between customer buying </a:t>
            </a:r>
            <a:r>
              <a:rPr lang="en-GB" dirty="0" err="1"/>
              <a:t>behaviors</a:t>
            </a:r>
            <a:r>
              <a:rPr lang="en-GB" dirty="0"/>
              <a:t> and customer satisfaction.</a:t>
            </a:r>
          </a:p>
          <a:p>
            <a:r>
              <a:rPr lang="en-GB" dirty="0"/>
              <a:t>Association can be used to understand how changes in customer </a:t>
            </a:r>
            <a:r>
              <a:rPr lang="en-GB" dirty="0" err="1"/>
              <a:t>behavior</a:t>
            </a:r>
            <a:r>
              <a:rPr lang="en-GB" dirty="0"/>
              <a:t> impacts customer satisfaction, such as if buying a certain product increases customer satisfaction (or the opposite).</a:t>
            </a:r>
          </a:p>
        </p:txBody>
      </p:sp>
      <p:pic>
        <p:nvPicPr>
          <p:cNvPr id="5" name="Picture 4" descr="Graphical user interface, text, application, email&#10;&#10;Description automatically generated">
            <a:extLst>
              <a:ext uri="{FF2B5EF4-FFF2-40B4-BE49-F238E27FC236}">
                <a16:creationId xmlns:a16="http://schemas.microsoft.com/office/drawing/2014/main" id="{920192A8-D31B-53AD-5AA9-B1D20E18E9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80932" y="1443069"/>
            <a:ext cx="5396334" cy="3048776"/>
          </a:xfrm>
          <a:prstGeom prst="rect">
            <a:avLst/>
          </a:prstGeom>
        </p:spPr>
      </p:pic>
      <p:pic>
        <p:nvPicPr>
          <p:cNvPr id="9" name="Picture 8" descr="Icon&#10;&#10;Description automatically generated">
            <a:extLst>
              <a:ext uri="{FF2B5EF4-FFF2-40B4-BE49-F238E27FC236}">
                <a16:creationId xmlns:a16="http://schemas.microsoft.com/office/drawing/2014/main" id="{65AA3675-E5D5-1061-E2F6-C7DA83FAE6D8}"/>
              </a:ext>
            </a:extLst>
          </p:cNvPr>
          <p:cNvPicPr>
            <a:picLocks noChangeAspect="1"/>
          </p:cNvPicPr>
          <p:nvPr/>
        </p:nvPicPr>
        <p:blipFill rotWithShape="1">
          <a:blip r:embed="rId3">
            <a:extLst>
              <a:ext uri="{28A0092B-C50C-407E-A947-70E740481C1C}">
                <a14:useLocalDpi xmlns:a14="http://schemas.microsoft.com/office/drawing/2010/main" val="0"/>
              </a:ext>
            </a:extLst>
          </a:blip>
          <a:srcRect t="23374" b="29932"/>
          <a:stretch/>
        </p:blipFill>
        <p:spPr>
          <a:xfrm>
            <a:off x="8283247" y="5541796"/>
            <a:ext cx="2085013" cy="785610"/>
          </a:xfrm>
          <a:prstGeom prst="rect">
            <a:avLst/>
          </a:prstGeom>
        </p:spPr>
      </p:pic>
      <p:pic>
        <p:nvPicPr>
          <p:cNvPr id="11" name="Picture 10" descr="A double cheeseburger with lettuce and tomato&#10;&#10;Description automatically generated with medium confidence">
            <a:extLst>
              <a:ext uri="{FF2B5EF4-FFF2-40B4-BE49-F238E27FC236}">
                <a16:creationId xmlns:a16="http://schemas.microsoft.com/office/drawing/2014/main" id="{911E3C98-D937-B0D5-B0AC-C5DC281B04AC}"/>
              </a:ext>
            </a:extLst>
          </p:cNvPr>
          <p:cNvPicPr>
            <a:picLocks noChangeAspect="1"/>
          </p:cNvPicPr>
          <p:nvPr/>
        </p:nvPicPr>
        <p:blipFill rotWithShape="1">
          <a:blip r:embed="rId4">
            <a:extLst>
              <a:ext uri="{28A0092B-C50C-407E-A947-70E740481C1C}">
                <a14:useLocalDpi xmlns:a14="http://schemas.microsoft.com/office/drawing/2010/main" val="0"/>
              </a:ext>
            </a:extLst>
          </a:blip>
          <a:srcRect l="21455" t="12551" r="18921" b="1925"/>
          <a:stretch/>
        </p:blipFill>
        <p:spPr>
          <a:xfrm>
            <a:off x="10659846" y="5157474"/>
            <a:ext cx="1532154" cy="1355975"/>
          </a:xfrm>
          <a:prstGeom prst="rect">
            <a:avLst/>
          </a:prstGeom>
        </p:spPr>
      </p:pic>
      <p:pic>
        <p:nvPicPr>
          <p:cNvPr id="13" name="Picture 12" descr="A hamburger with lettuce and tomato&#10;&#10;Description automatically generated with medium confidence">
            <a:extLst>
              <a:ext uri="{FF2B5EF4-FFF2-40B4-BE49-F238E27FC236}">
                <a16:creationId xmlns:a16="http://schemas.microsoft.com/office/drawing/2014/main" id="{021D15F4-D0D8-C6B1-CE52-B783E8C210A8}"/>
              </a:ext>
            </a:extLst>
          </p:cNvPr>
          <p:cNvPicPr>
            <a:picLocks noChangeAspect="1"/>
          </p:cNvPicPr>
          <p:nvPr/>
        </p:nvPicPr>
        <p:blipFill rotWithShape="1">
          <a:blip r:embed="rId5">
            <a:extLst>
              <a:ext uri="{28A0092B-C50C-407E-A947-70E740481C1C}">
                <a14:useLocalDpi xmlns:a14="http://schemas.microsoft.com/office/drawing/2010/main" val="0"/>
              </a:ext>
            </a:extLst>
          </a:blip>
          <a:srcRect t="24330"/>
          <a:stretch/>
        </p:blipFill>
        <p:spPr>
          <a:xfrm>
            <a:off x="6060230" y="4967541"/>
            <a:ext cx="2015765" cy="1525334"/>
          </a:xfrm>
          <a:prstGeom prst="rect">
            <a:avLst/>
          </a:prstGeom>
        </p:spPr>
      </p:pic>
      <p:sp>
        <p:nvSpPr>
          <p:cNvPr id="14" name="Arrow: Down 13">
            <a:extLst>
              <a:ext uri="{FF2B5EF4-FFF2-40B4-BE49-F238E27FC236}">
                <a16:creationId xmlns:a16="http://schemas.microsoft.com/office/drawing/2014/main" id="{00787DAE-DB70-CD7C-D7C4-BA67EC38098C}"/>
              </a:ext>
            </a:extLst>
          </p:cNvPr>
          <p:cNvSpPr/>
          <p:nvPr/>
        </p:nvSpPr>
        <p:spPr>
          <a:xfrm rot="5400000">
            <a:off x="10059824" y="5713753"/>
            <a:ext cx="623918" cy="391977"/>
          </a:xfrm>
          <a:prstGeom prst="downArrow">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5" name="Arrow: Down 14">
            <a:extLst>
              <a:ext uri="{FF2B5EF4-FFF2-40B4-BE49-F238E27FC236}">
                <a16:creationId xmlns:a16="http://schemas.microsoft.com/office/drawing/2014/main" id="{63A6CD6A-6CA2-DB56-D846-3FB5CFB50AD9}"/>
              </a:ext>
            </a:extLst>
          </p:cNvPr>
          <p:cNvSpPr/>
          <p:nvPr/>
        </p:nvSpPr>
        <p:spPr>
          <a:xfrm rot="16200000">
            <a:off x="7935057" y="5703158"/>
            <a:ext cx="623918" cy="391977"/>
          </a:xfrm>
          <a:prstGeom prst="downArrow">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150038365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52C151-78BC-FF7A-7302-FF4A4817FB60}"/>
              </a:ext>
            </a:extLst>
          </p:cNvPr>
          <p:cNvSpPr>
            <a:spLocks noGrp="1"/>
          </p:cNvSpPr>
          <p:nvPr>
            <p:ph type="title"/>
          </p:nvPr>
        </p:nvSpPr>
        <p:spPr/>
        <p:txBody>
          <a:bodyPr/>
          <a:lstStyle/>
          <a:p>
            <a:r>
              <a:rPr lang="en-GB" dirty="0"/>
              <a:t>Deep Learning and Supervised/Unsupervised</a:t>
            </a:r>
            <a:endParaRPr lang="en-SG" dirty="0"/>
          </a:p>
        </p:txBody>
      </p:sp>
      <p:sp>
        <p:nvSpPr>
          <p:cNvPr id="5" name="Content Placeholder 4">
            <a:extLst>
              <a:ext uri="{FF2B5EF4-FFF2-40B4-BE49-F238E27FC236}">
                <a16:creationId xmlns:a16="http://schemas.microsoft.com/office/drawing/2014/main" id="{E74BA30B-8195-4633-6744-AE86C2FDFC1E}"/>
              </a:ext>
            </a:extLst>
          </p:cNvPr>
          <p:cNvSpPr>
            <a:spLocks noGrp="1"/>
          </p:cNvSpPr>
          <p:nvPr>
            <p:ph idx="1"/>
          </p:nvPr>
        </p:nvSpPr>
        <p:spPr>
          <a:xfrm>
            <a:off x="838200" y="1825624"/>
            <a:ext cx="10515600" cy="4825267"/>
          </a:xfrm>
        </p:spPr>
        <p:txBody>
          <a:bodyPr>
            <a:normAutofit/>
          </a:bodyPr>
          <a:lstStyle/>
          <a:p>
            <a:pPr algn="ctr"/>
            <a:endParaRPr lang="en-GB" sz="3600" dirty="0"/>
          </a:p>
          <a:p>
            <a:pPr marL="0" indent="0" algn="ctr">
              <a:buNone/>
            </a:pPr>
            <a:r>
              <a:rPr lang="en-SG" sz="3600" dirty="0"/>
              <a:t>While it is possible to use Deep Learning models and Neural Networks to perform both Supervised and Unsupervised tasks…</a:t>
            </a:r>
          </a:p>
          <a:p>
            <a:pPr algn="ctr"/>
            <a:endParaRPr lang="en-SG" sz="3600" dirty="0"/>
          </a:p>
          <a:p>
            <a:pPr marL="0" indent="0" algn="ctr">
              <a:buNone/>
            </a:pPr>
            <a:r>
              <a:rPr lang="en-SG" sz="3600" dirty="0"/>
              <a:t>The vast majority of DL/NN tasks fall in the category of supervised learning. </a:t>
            </a:r>
          </a:p>
          <a:p>
            <a:pPr marL="0" indent="0" algn="ctr">
              <a:buNone/>
            </a:pPr>
            <a:r>
              <a:rPr lang="en-SG" sz="3600" dirty="0"/>
              <a:t>(And we will therefore mostly focus on that)</a:t>
            </a:r>
          </a:p>
        </p:txBody>
      </p:sp>
    </p:spTree>
    <p:extLst>
      <p:ext uri="{BB962C8B-B14F-4D97-AF65-F5344CB8AC3E}">
        <p14:creationId xmlns:p14="http://schemas.microsoft.com/office/powerpoint/2010/main" val="420516802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45F3FE-ECE7-5313-37C6-831A7971D996}"/>
              </a:ext>
            </a:extLst>
          </p:cNvPr>
          <p:cNvSpPr>
            <a:spLocks noGrp="1"/>
          </p:cNvSpPr>
          <p:nvPr>
            <p:ph type="title"/>
          </p:nvPr>
        </p:nvSpPr>
        <p:spPr/>
        <p:txBody>
          <a:bodyPr/>
          <a:lstStyle/>
          <a:p>
            <a:r>
              <a:rPr lang="en-GB" dirty="0"/>
              <a:t>Elements of a ML problem</a:t>
            </a:r>
            <a:endParaRPr lang="en-SG" dirty="0"/>
          </a:p>
        </p:txBody>
      </p:sp>
      <p:sp>
        <p:nvSpPr>
          <p:cNvPr id="3" name="Content Placeholder 2">
            <a:extLst>
              <a:ext uri="{FF2B5EF4-FFF2-40B4-BE49-F238E27FC236}">
                <a16:creationId xmlns:a16="http://schemas.microsoft.com/office/drawing/2014/main" id="{A8F9105B-275A-6368-138C-0B2E6CBEE91D}"/>
              </a:ext>
            </a:extLst>
          </p:cNvPr>
          <p:cNvSpPr>
            <a:spLocks noGrp="1"/>
          </p:cNvSpPr>
          <p:nvPr>
            <p:ph sz="half" idx="1"/>
          </p:nvPr>
        </p:nvSpPr>
        <p:spPr>
          <a:xfrm>
            <a:off x="838200" y="1825624"/>
            <a:ext cx="6015892" cy="5032375"/>
          </a:xfrm>
        </p:spPr>
        <p:txBody>
          <a:bodyPr>
            <a:normAutofit lnSpcReduction="10000"/>
          </a:bodyPr>
          <a:lstStyle/>
          <a:p>
            <a:pPr marL="0" indent="0">
              <a:buNone/>
            </a:pPr>
            <a:r>
              <a:rPr lang="en-GB" b="1" dirty="0"/>
              <a:t>Definition (</a:t>
            </a:r>
            <a:r>
              <a:rPr lang="en-GB" b="1" dirty="0">
                <a:solidFill>
                  <a:srgbClr val="00B050"/>
                </a:solidFill>
              </a:rPr>
              <a:t>Elements of a Machine Learning problem</a:t>
            </a:r>
            <a:r>
              <a:rPr lang="en-GB" b="1" dirty="0"/>
              <a:t>):</a:t>
            </a:r>
          </a:p>
          <a:p>
            <a:pPr marL="0" indent="0">
              <a:buNone/>
            </a:pPr>
            <a:r>
              <a:rPr lang="en-GB" dirty="0"/>
              <a:t>Machine learning problems should be well-defined, i.e. the following elements must be clearly identified:</a:t>
            </a:r>
          </a:p>
          <a:p>
            <a:pPr marL="514350" indent="-514350">
              <a:buFont typeface="+mj-lt"/>
              <a:buAutoNum type="arabicPeriod"/>
            </a:pPr>
            <a:r>
              <a:rPr lang="en-GB" b="1" dirty="0"/>
              <a:t>Task (T)</a:t>
            </a:r>
            <a:r>
              <a:rPr lang="en-GB" dirty="0"/>
              <a:t> at hand,</a:t>
            </a:r>
          </a:p>
          <a:p>
            <a:pPr marL="514350" indent="-514350">
              <a:buFont typeface="+mj-lt"/>
              <a:buAutoNum type="arabicPeriod"/>
            </a:pPr>
            <a:r>
              <a:rPr lang="en-GB" b="1" dirty="0"/>
              <a:t>Inputs (I)</a:t>
            </a:r>
            <a:r>
              <a:rPr lang="en-GB" dirty="0"/>
              <a:t> and </a:t>
            </a:r>
            <a:r>
              <a:rPr lang="en-GB" b="1" dirty="0"/>
              <a:t>Outputs (O),</a:t>
            </a:r>
          </a:p>
          <a:p>
            <a:pPr marL="514350" indent="-514350">
              <a:buFont typeface="+mj-lt"/>
              <a:buAutoNum type="arabicPeriod"/>
            </a:pPr>
            <a:r>
              <a:rPr lang="en-GB" b="1" dirty="0"/>
              <a:t>Model (M)</a:t>
            </a:r>
            <a:r>
              <a:rPr lang="en-GB" dirty="0"/>
              <a:t> definition and its </a:t>
            </a:r>
            <a:r>
              <a:rPr lang="en-GB" b="1" dirty="0"/>
              <a:t>trainable</a:t>
            </a:r>
            <a:r>
              <a:rPr lang="en-GB" dirty="0"/>
              <a:t> </a:t>
            </a:r>
            <a:r>
              <a:rPr lang="en-GB" b="1" dirty="0"/>
              <a:t>parameters (P),</a:t>
            </a:r>
          </a:p>
          <a:p>
            <a:pPr marL="514350" indent="-514350">
              <a:buFont typeface="+mj-lt"/>
              <a:buAutoNum type="arabicPeriod"/>
            </a:pPr>
            <a:r>
              <a:rPr lang="en-GB" b="1" dirty="0"/>
              <a:t>Loss</a:t>
            </a:r>
            <a:r>
              <a:rPr lang="en-GB" dirty="0"/>
              <a:t> </a:t>
            </a:r>
            <a:r>
              <a:rPr lang="en-GB" b="1" dirty="0"/>
              <a:t>(L) </a:t>
            </a:r>
            <a:r>
              <a:rPr lang="en-GB" dirty="0"/>
              <a:t>function to measure the performance of current model on said task and dataset.</a:t>
            </a:r>
          </a:p>
          <a:p>
            <a:pPr marL="0" indent="0">
              <a:buNone/>
            </a:pPr>
            <a:endParaRPr lang="en-SG" dirty="0"/>
          </a:p>
        </p:txBody>
      </p:sp>
      <p:pic>
        <p:nvPicPr>
          <p:cNvPr id="5" name="Picture 4" descr="RÃ©sultat de recherche d'images pour &quot;apartment seller agent&quot;">
            <a:extLst>
              <a:ext uri="{FF2B5EF4-FFF2-40B4-BE49-F238E27FC236}">
                <a16:creationId xmlns:a16="http://schemas.microsoft.com/office/drawing/2014/main" id="{31E662FD-58CF-1D67-F7DD-42E536F3FF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06154" y="4840851"/>
            <a:ext cx="2790092" cy="186006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7BB68C2E-4569-1821-8077-FE4128C995F8}"/>
              </a:ext>
            </a:extLst>
          </p:cNvPr>
          <p:cNvPicPr>
            <a:picLocks noChangeAspect="1"/>
          </p:cNvPicPr>
          <p:nvPr/>
        </p:nvPicPr>
        <p:blipFill>
          <a:blip r:embed="rId3"/>
          <a:stretch>
            <a:fillRect/>
          </a:stretch>
        </p:blipFill>
        <p:spPr>
          <a:xfrm>
            <a:off x="7315198" y="2017149"/>
            <a:ext cx="4173415" cy="2720236"/>
          </a:xfrm>
          <a:prstGeom prst="rect">
            <a:avLst/>
          </a:prstGeom>
        </p:spPr>
      </p:pic>
      <p:pic>
        <p:nvPicPr>
          <p:cNvPr id="7" name="Picture 6">
            <a:extLst>
              <a:ext uri="{FF2B5EF4-FFF2-40B4-BE49-F238E27FC236}">
                <a16:creationId xmlns:a16="http://schemas.microsoft.com/office/drawing/2014/main" id="{357314E6-E4B2-C9CA-C8F7-62A9019D3BF9}"/>
              </a:ext>
            </a:extLst>
          </p:cNvPr>
          <p:cNvPicPr>
            <a:picLocks noChangeAspect="1"/>
          </p:cNvPicPr>
          <p:nvPr/>
        </p:nvPicPr>
        <p:blipFill>
          <a:blip r:embed="rId4"/>
          <a:stretch>
            <a:fillRect/>
          </a:stretch>
        </p:blipFill>
        <p:spPr>
          <a:xfrm>
            <a:off x="7315198" y="851300"/>
            <a:ext cx="4630471" cy="1076854"/>
          </a:xfrm>
          <a:prstGeom prst="rect">
            <a:avLst/>
          </a:prstGeom>
        </p:spPr>
      </p:pic>
    </p:spTree>
    <p:extLst>
      <p:ext uri="{BB962C8B-B14F-4D97-AF65-F5344CB8AC3E}">
        <p14:creationId xmlns:p14="http://schemas.microsoft.com/office/powerpoint/2010/main" val="366482722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45F3FE-ECE7-5313-37C6-831A7971D996}"/>
              </a:ext>
            </a:extLst>
          </p:cNvPr>
          <p:cNvSpPr>
            <a:spLocks noGrp="1"/>
          </p:cNvSpPr>
          <p:nvPr>
            <p:ph type="title"/>
          </p:nvPr>
        </p:nvSpPr>
        <p:spPr/>
        <p:txBody>
          <a:bodyPr/>
          <a:lstStyle/>
          <a:p>
            <a:r>
              <a:rPr lang="en-GB" dirty="0"/>
              <a:t>Elements of a ML problem</a:t>
            </a:r>
            <a:endParaRPr lang="en-SG" dirty="0"/>
          </a:p>
        </p:txBody>
      </p:sp>
      <p:sp>
        <p:nvSpPr>
          <p:cNvPr id="3" name="Content Placeholder 2">
            <a:extLst>
              <a:ext uri="{FF2B5EF4-FFF2-40B4-BE49-F238E27FC236}">
                <a16:creationId xmlns:a16="http://schemas.microsoft.com/office/drawing/2014/main" id="{A8F9105B-275A-6368-138C-0B2E6CBEE91D}"/>
              </a:ext>
            </a:extLst>
          </p:cNvPr>
          <p:cNvSpPr>
            <a:spLocks noGrp="1"/>
          </p:cNvSpPr>
          <p:nvPr>
            <p:ph sz="half" idx="1"/>
          </p:nvPr>
        </p:nvSpPr>
        <p:spPr>
          <a:xfrm>
            <a:off x="838200" y="1825624"/>
            <a:ext cx="6242538" cy="5032375"/>
          </a:xfrm>
        </p:spPr>
        <p:txBody>
          <a:bodyPr>
            <a:normAutofit/>
          </a:bodyPr>
          <a:lstStyle/>
          <a:p>
            <a:pPr marL="0" indent="0">
              <a:buNone/>
            </a:pPr>
            <a:r>
              <a:rPr lang="en-GB" b="1" dirty="0"/>
              <a:t>In the example on the right…</a:t>
            </a:r>
          </a:p>
          <a:p>
            <a:pPr marL="514350" indent="-514350">
              <a:buFont typeface="+mj-lt"/>
              <a:buAutoNum type="arabicPeriod"/>
            </a:pPr>
            <a:r>
              <a:rPr lang="en-GB" b="1" dirty="0"/>
              <a:t>Task (T)</a:t>
            </a:r>
            <a:r>
              <a:rPr lang="en-GB" dirty="0"/>
              <a:t> at hand:</a:t>
            </a:r>
          </a:p>
          <a:p>
            <a:r>
              <a:rPr lang="en-GB" dirty="0"/>
              <a:t>Predict price of an apartment based on the apartment features.</a:t>
            </a:r>
          </a:p>
          <a:p>
            <a:r>
              <a:rPr lang="en-GB" dirty="0"/>
              <a:t>Using a dataset consisting of previously seen </a:t>
            </a:r>
            <a:r>
              <a:rPr lang="en-GB" dirty="0" err="1"/>
              <a:t>appartments</a:t>
            </a:r>
            <a:r>
              <a:rPr lang="en-GB" dirty="0"/>
              <a:t> to learn the selling prices of apartments.</a:t>
            </a:r>
          </a:p>
          <a:p>
            <a:r>
              <a:rPr lang="en-GB" dirty="0"/>
              <a:t>It is therefore a supervised regression task.</a:t>
            </a:r>
          </a:p>
          <a:p>
            <a:pPr marL="0" indent="0">
              <a:buNone/>
            </a:pPr>
            <a:endParaRPr lang="en-SG" dirty="0"/>
          </a:p>
        </p:txBody>
      </p:sp>
      <p:pic>
        <p:nvPicPr>
          <p:cNvPr id="5" name="Picture 4" descr="RÃ©sultat de recherche d'images pour &quot;apartment seller agent&quot;">
            <a:extLst>
              <a:ext uri="{FF2B5EF4-FFF2-40B4-BE49-F238E27FC236}">
                <a16:creationId xmlns:a16="http://schemas.microsoft.com/office/drawing/2014/main" id="{31E662FD-58CF-1D67-F7DD-42E536F3FF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06154" y="4840851"/>
            <a:ext cx="2790092" cy="186006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7BB68C2E-4569-1821-8077-FE4128C995F8}"/>
              </a:ext>
            </a:extLst>
          </p:cNvPr>
          <p:cNvPicPr>
            <a:picLocks noChangeAspect="1"/>
          </p:cNvPicPr>
          <p:nvPr/>
        </p:nvPicPr>
        <p:blipFill>
          <a:blip r:embed="rId3"/>
          <a:stretch>
            <a:fillRect/>
          </a:stretch>
        </p:blipFill>
        <p:spPr>
          <a:xfrm>
            <a:off x="7315198" y="2017149"/>
            <a:ext cx="4173415" cy="2720236"/>
          </a:xfrm>
          <a:prstGeom prst="rect">
            <a:avLst/>
          </a:prstGeom>
        </p:spPr>
      </p:pic>
      <p:pic>
        <p:nvPicPr>
          <p:cNvPr id="7" name="Picture 6">
            <a:extLst>
              <a:ext uri="{FF2B5EF4-FFF2-40B4-BE49-F238E27FC236}">
                <a16:creationId xmlns:a16="http://schemas.microsoft.com/office/drawing/2014/main" id="{357314E6-E4B2-C9CA-C8F7-62A9019D3BF9}"/>
              </a:ext>
            </a:extLst>
          </p:cNvPr>
          <p:cNvPicPr>
            <a:picLocks noChangeAspect="1"/>
          </p:cNvPicPr>
          <p:nvPr/>
        </p:nvPicPr>
        <p:blipFill>
          <a:blip r:embed="rId4"/>
          <a:stretch>
            <a:fillRect/>
          </a:stretch>
        </p:blipFill>
        <p:spPr>
          <a:xfrm>
            <a:off x="7315198" y="851300"/>
            <a:ext cx="4630471" cy="1076854"/>
          </a:xfrm>
          <a:prstGeom prst="rect">
            <a:avLst/>
          </a:prstGeom>
        </p:spPr>
      </p:pic>
    </p:spTree>
    <p:extLst>
      <p:ext uri="{BB962C8B-B14F-4D97-AF65-F5344CB8AC3E}">
        <p14:creationId xmlns:p14="http://schemas.microsoft.com/office/powerpoint/2010/main" val="315411007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45F3FE-ECE7-5313-37C6-831A7971D996}"/>
              </a:ext>
            </a:extLst>
          </p:cNvPr>
          <p:cNvSpPr>
            <a:spLocks noGrp="1"/>
          </p:cNvSpPr>
          <p:nvPr>
            <p:ph type="title"/>
          </p:nvPr>
        </p:nvSpPr>
        <p:spPr/>
        <p:txBody>
          <a:bodyPr/>
          <a:lstStyle/>
          <a:p>
            <a:r>
              <a:rPr lang="en-GB" dirty="0"/>
              <a:t>Elements of a ML problem</a:t>
            </a:r>
            <a:endParaRPr lang="en-SG" dirty="0"/>
          </a:p>
        </p:txBody>
      </p:sp>
      <p:sp>
        <p:nvSpPr>
          <p:cNvPr id="3" name="Content Placeholder 2">
            <a:extLst>
              <a:ext uri="{FF2B5EF4-FFF2-40B4-BE49-F238E27FC236}">
                <a16:creationId xmlns:a16="http://schemas.microsoft.com/office/drawing/2014/main" id="{A8F9105B-275A-6368-138C-0B2E6CBEE91D}"/>
              </a:ext>
            </a:extLst>
          </p:cNvPr>
          <p:cNvSpPr>
            <a:spLocks noGrp="1"/>
          </p:cNvSpPr>
          <p:nvPr>
            <p:ph sz="half" idx="1"/>
          </p:nvPr>
        </p:nvSpPr>
        <p:spPr>
          <a:xfrm>
            <a:off x="838200" y="1825624"/>
            <a:ext cx="6242538" cy="5032375"/>
          </a:xfrm>
        </p:spPr>
        <p:txBody>
          <a:bodyPr>
            <a:normAutofit/>
          </a:bodyPr>
          <a:lstStyle/>
          <a:p>
            <a:pPr marL="0" indent="0">
              <a:buNone/>
            </a:pPr>
            <a:r>
              <a:rPr lang="en-GB" b="1" dirty="0"/>
              <a:t>In the example on the right…</a:t>
            </a:r>
          </a:p>
          <a:p>
            <a:pPr marL="514350" indent="-514350">
              <a:buFont typeface="+mj-lt"/>
              <a:buAutoNum type="arabicPeriod" startAt="2"/>
            </a:pPr>
            <a:r>
              <a:rPr lang="en-GB" b="1" dirty="0"/>
              <a:t>Inputs (I)</a:t>
            </a:r>
            <a:r>
              <a:rPr lang="en-GB" dirty="0"/>
              <a:t> and </a:t>
            </a:r>
            <a:r>
              <a:rPr lang="en-GB" b="1" dirty="0"/>
              <a:t>Outputs (O):</a:t>
            </a:r>
          </a:p>
          <a:p>
            <a:r>
              <a:rPr lang="en-GB" dirty="0"/>
              <a:t>Inputs will be a list of apartment features (e.g. number of bathrooms, number of bedrooms, surface size, etc.).</a:t>
            </a:r>
          </a:p>
          <a:p>
            <a:r>
              <a:rPr lang="en-GB" dirty="0"/>
              <a:t> Output will be the selling price in SGD or surface price in SGD per </a:t>
            </a:r>
            <a:r>
              <a:rPr lang="en-GB" dirty="0" err="1"/>
              <a:t>sqft</a:t>
            </a:r>
            <a:r>
              <a:rPr lang="en-GB" dirty="0"/>
              <a:t>.</a:t>
            </a:r>
            <a:endParaRPr lang="en-GB" b="1" dirty="0"/>
          </a:p>
          <a:p>
            <a:pPr marL="0" indent="0">
              <a:buNone/>
            </a:pPr>
            <a:endParaRPr lang="en-SG" dirty="0"/>
          </a:p>
        </p:txBody>
      </p:sp>
      <p:pic>
        <p:nvPicPr>
          <p:cNvPr id="5" name="Picture 4" descr="RÃ©sultat de recherche d'images pour &quot;apartment seller agent&quot;">
            <a:extLst>
              <a:ext uri="{FF2B5EF4-FFF2-40B4-BE49-F238E27FC236}">
                <a16:creationId xmlns:a16="http://schemas.microsoft.com/office/drawing/2014/main" id="{31E662FD-58CF-1D67-F7DD-42E536F3FF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06154" y="4840851"/>
            <a:ext cx="2790092" cy="186006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7BB68C2E-4569-1821-8077-FE4128C995F8}"/>
              </a:ext>
            </a:extLst>
          </p:cNvPr>
          <p:cNvPicPr>
            <a:picLocks noChangeAspect="1"/>
          </p:cNvPicPr>
          <p:nvPr/>
        </p:nvPicPr>
        <p:blipFill>
          <a:blip r:embed="rId3"/>
          <a:stretch>
            <a:fillRect/>
          </a:stretch>
        </p:blipFill>
        <p:spPr>
          <a:xfrm>
            <a:off x="7315198" y="2017149"/>
            <a:ext cx="4173415" cy="2720236"/>
          </a:xfrm>
          <a:prstGeom prst="rect">
            <a:avLst/>
          </a:prstGeom>
        </p:spPr>
      </p:pic>
      <p:pic>
        <p:nvPicPr>
          <p:cNvPr id="7" name="Picture 6">
            <a:extLst>
              <a:ext uri="{FF2B5EF4-FFF2-40B4-BE49-F238E27FC236}">
                <a16:creationId xmlns:a16="http://schemas.microsoft.com/office/drawing/2014/main" id="{357314E6-E4B2-C9CA-C8F7-62A9019D3BF9}"/>
              </a:ext>
            </a:extLst>
          </p:cNvPr>
          <p:cNvPicPr>
            <a:picLocks noChangeAspect="1"/>
          </p:cNvPicPr>
          <p:nvPr/>
        </p:nvPicPr>
        <p:blipFill>
          <a:blip r:embed="rId4"/>
          <a:stretch>
            <a:fillRect/>
          </a:stretch>
        </p:blipFill>
        <p:spPr>
          <a:xfrm>
            <a:off x="7315198" y="851300"/>
            <a:ext cx="4630471" cy="1076854"/>
          </a:xfrm>
          <a:prstGeom prst="rect">
            <a:avLst/>
          </a:prstGeom>
        </p:spPr>
      </p:pic>
    </p:spTree>
    <p:extLst>
      <p:ext uri="{BB962C8B-B14F-4D97-AF65-F5344CB8AC3E}">
        <p14:creationId xmlns:p14="http://schemas.microsoft.com/office/powerpoint/2010/main" val="203409435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45F3FE-ECE7-5313-37C6-831A7971D996}"/>
              </a:ext>
            </a:extLst>
          </p:cNvPr>
          <p:cNvSpPr>
            <a:spLocks noGrp="1"/>
          </p:cNvSpPr>
          <p:nvPr>
            <p:ph type="title"/>
          </p:nvPr>
        </p:nvSpPr>
        <p:spPr/>
        <p:txBody>
          <a:bodyPr/>
          <a:lstStyle/>
          <a:p>
            <a:r>
              <a:rPr lang="en-GB" dirty="0"/>
              <a:t>Elements of a ML problem</a:t>
            </a:r>
            <a:endParaRPr lang="en-SG" dirty="0"/>
          </a:p>
        </p:txBody>
      </p:sp>
      <p:sp>
        <p:nvSpPr>
          <p:cNvPr id="3" name="Content Placeholder 2">
            <a:extLst>
              <a:ext uri="{FF2B5EF4-FFF2-40B4-BE49-F238E27FC236}">
                <a16:creationId xmlns:a16="http://schemas.microsoft.com/office/drawing/2014/main" id="{A8F9105B-275A-6368-138C-0B2E6CBEE91D}"/>
              </a:ext>
            </a:extLst>
          </p:cNvPr>
          <p:cNvSpPr>
            <a:spLocks noGrp="1"/>
          </p:cNvSpPr>
          <p:nvPr>
            <p:ph sz="half" idx="1"/>
          </p:nvPr>
        </p:nvSpPr>
        <p:spPr>
          <a:xfrm>
            <a:off x="838200" y="1825624"/>
            <a:ext cx="6242538" cy="5032375"/>
          </a:xfrm>
        </p:spPr>
        <p:txBody>
          <a:bodyPr>
            <a:normAutofit/>
          </a:bodyPr>
          <a:lstStyle/>
          <a:p>
            <a:pPr marL="0" indent="0">
              <a:buNone/>
            </a:pPr>
            <a:r>
              <a:rPr lang="en-GB" b="1" dirty="0"/>
              <a:t>In the example on the right…</a:t>
            </a:r>
          </a:p>
          <a:p>
            <a:pPr marL="514350" indent="-514350">
              <a:buFont typeface="+mj-lt"/>
              <a:buAutoNum type="arabicPeriod" startAt="3"/>
            </a:pPr>
            <a:r>
              <a:rPr lang="en-GB" b="1" dirty="0"/>
              <a:t>Model (M)</a:t>
            </a:r>
            <a:r>
              <a:rPr lang="en-GB" dirty="0"/>
              <a:t> definition and its </a:t>
            </a:r>
            <a:r>
              <a:rPr lang="en-GB" b="1" dirty="0"/>
              <a:t>trainable</a:t>
            </a:r>
            <a:r>
              <a:rPr lang="en-GB" dirty="0"/>
              <a:t> </a:t>
            </a:r>
            <a:r>
              <a:rPr lang="en-GB" b="1" dirty="0"/>
              <a:t>parameters (P):</a:t>
            </a:r>
          </a:p>
          <a:p>
            <a:r>
              <a:rPr lang="en-GB" dirty="0"/>
              <a:t>Could be a linear or polynomial regression model (to be discussed this week).</a:t>
            </a:r>
          </a:p>
          <a:p>
            <a:r>
              <a:rPr lang="en-GB" dirty="0"/>
              <a:t>Or a neural network of some sort.</a:t>
            </a:r>
          </a:p>
          <a:p>
            <a:r>
              <a:rPr lang="en-GB" dirty="0"/>
              <a:t>Or even something else (check your ML course!)</a:t>
            </a:r>
          </a:p>
          <a:p>
            <a:pPr marL="0" indent="0">
              <a:buNone/>
            </a:pPr>
            <a:endParaRPr lang="en-SG" dirty="0"/>
          </a:p>
        </p:txBody>
      </p:sp>
      <p:pic>
        <p:nvPicPr>
          <p:cNvPr id="5" name="Picture 4" descr="RÃ©sultat de recherche d'images pour &quot;apartment seller agent&quot;">
            <a:extLst>
              <a:ext uri="{FF2B5EF4-FFF2-40B4-BE49-F238E27FC236}">
                <a16:creationId xmlns:a16="http://schemas.microsoft.com/office/drawing/2014/main" id="{31E662FD-58CF-1D67-F7DD-42E536F3FF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06154" y="4840851"/>
            <a:ext cx="2790092" cy="186006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7BB68C2E-4569-1821-8077-FE4128C995F8}"/>
              </a:ext>
            </a:extLst>
          </p:cNvPr>
          <p:cNvPicPr>
            <a:picLocks noChangeAspect="1"/>
          </p:cNvPicPr>
          <p:nvPr/>
        </p:nvPicPr>
        <p:blipFill>
          <a:blip r:embed="rId3"/>
          <a:stretch>
            <a:fillRect/>
          </a:stretch>
        </p:blipFill>
        <p:spPr>
          <a:xfrm>
            <a:off x="7315198" y="2017149"/>
            <a:ext cx="4173415" cy="2720236"/>
          </a:xfrm>
          <a:prstGeom prst="rect">
            <a:avLst/>
          </a:prstGeom>
        </p:spPr>
      </p:pic>
      <p:pic>
        <p:nvPicPr>
          <p:cNvPr id="7" name="Picture 6">
            <a:extLst>
              <a:ext uri="{FF2B5EF4-FFF2-40B4-BE49-F238E27FC236}">
                <a16:creationId xmlns:a16="http://schemas.microsoft.com/office/drawing/2014/main" id="{357314E6-E4B2-C9CA-C8F7-62A9019D3BF9}"/>
              </a:ext>
            </a:extLst>
          </p:cNvPr>
          <p:cNvPicPr>
            <a:picLocks noChangeAspect="1"/>
          </p:cNvPicPr>
          <p:nvPr/>
        </p:nvPicPr>
        <p:blipFill>
          <a:blip r:embed="rId4"/>
          <a:stretch>
            <a:fillRect/>
          </a:stretch>
        </p:blipFill>
        <p:spPr>
          <a:xfrm>
            <a:off x="7315198" y="851300"/>
            <a:ext cx="4630471" cy="1076854"/>
          </a:xfrm>
          <a:prstGeom prst="rect">
            <a:avLst/>
          </a:prstGeom>
        </p:spPr>
      </p:pic>
    </p:spTree>
    <p:extLst>
      <p:ext uri="{BB962C8B-B14F-4D97-AF65-F5344CB8AC3E}">
        <p14:creationId xmlns:p14="http://schemas.microsoft.com/office/powerpoint/2010/main" val="398776811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45F3FE-ECE7-5313-37C6-831A7971D996}"/>
              </a:ext>
            </a:extLst>
          </p:cNvPr>
          <p:cNvSpPr>
            <a:spLocks noGrp="1"/>
          </p:cNvSpPr>
          <p:nvPr>
            <p:ph type="title"/>
          </p:nvPr>
        </p:nvSpPr>
        <p:spPr/>
        <p:txBody>
          <a:bodyPr/>
          <a:lstStyle/>
          <a:p>
            <a:r>
              <a:rPr lang="en-GB" dirty="0"/>
              <a:t>Elements of a ML problem</a:t>
            </a:r>
            <a:endParaRPr lang="en-SG" dirty="0"/>
          </a:p>
        </p:txBody>
      </p:sp>
      <p:sp>
        <p:nvSpPr>
          <p:cNvPr id="3" name="Content Placeholder 2">
            <a:extLst>
              <a:ext uri="{FF2B5EF4-FFF2-40B4-BE49-F238E27FC236}">
                <a16:creationId xmlns:a16="http://schemas.microsoft.com/office/drawing/2014/main" id="{A8F9105B-275A-6368-138C-0B2E6CBEE91D}"/>
              </a:ext>
            </a:extLst>
          </p:cNvPr>
          <p:cNvSpPr>
            <a:spLocks noGrp="1"/>
          </p:cNvSpPr>
          <p:nvPr>
            <p:ph sz="half" idx="1"/>
          </p:nvPr>
        </p:nvSpPr>
        <p:spPr>
          <a:xfrm>
            <a:off x="838200" y="1825624"/>
            <a:ext cx="6242538" cy="5032375"/>
          </a:xfrm>
        </p:spPr>
        <p:txBody>
          <a:bodyPr>
            <a:normAutofit/>
          </a:bodyPr>
          <a:lstStyle/>
          <a:p>
            <a:pPr marL="0" indent="0">
              <a:buNone/>
            </a:pPr>
            <a:r>
              <a:rPr lang="en-GB" b="1" dirty="0"/>
              <a:t>In the example on the right…</a:t>
            </a:r>
          </a:p>
          <a:p>
            <a:pPr marL="514350" indent="-514350">
              <a:buFont typeface="+mj-lt"/>
              <a:buAutoNum type="arabicPeriod" startAt="4"/>
            </a:pPr>
            <a:r>
              <a:rPr lang="en-GB" b="1" dirty="0"/>
              <a:t>Loss</a:t>
            </a:r>
            <a:r>
              <a:rPr lang="en-GB" dirty="0"/>
              <a:t> </a:t>
            </a:r>
            <a:r>
              <a:rPr lang="en-GB" b="1" dirty="0"/>
              <a:t>(L) </a:t>
            </a:r>
            <a:r>
              <a:rPr lang="en-GB" dirty="0"/>
              <a:t>function to measure the performance of current model on said task and dataset:</a:t>
            </a:r>
          </a:p>
          <a:p>
            <a:r>
              <a:rPr lang="en-GB" dirty="0"/>
              <a:t>To be discussed later, as this might depend on the model used.</a:t>
            </a:r>
          </a:p>
          <a:p>
            <a:pPr marL="0" indent="0">
              <a:buNone/>
            </a:pPr>
            <a:endParaRPr lang="en-SG" dirty="0"/>
          </a:p>
        </p:txBody>
      </p:sp>
      <p:pic>
        <p:nvPicPr>
          <p:cNvPr id="5" name="Picture 4" descr="RÃ©sultat de recherche d'images pour &quot;apartment seller agent&quot;">
            <a:extLst>
              <a:ext uri="{FF2B5EF4-FFF2-40B4-BE49-F238E27FC236}">
                <a16:creationId xmlns:a16="http://schemas.microsoft.com/office/drawing/2014/main" id="{31E662FD-58CF-1D67-F7DD-42E536F3FF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06154" y="4840851"/>
            <a:ext cx="2790092" cy="186006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7BB68C2E-4569-1821-8077-FE4128C995F8}"/>
              </a:ext>
            </a:extLst>
          </p:cNvPr>
          <p:cNvPicPr>
            <a:picLocks noChangeAspect="1"/>
          </p:cNvPicPr>
          <p:nvPr/>
        </p:nvPicPr>
        <p:blipFill>
          <a:blip r:embed="rId3"/>
          <a:stretch>
            <a:fillRect/>
          </a:stretch>
        </p:blipFill>
        <p:spPr>
          <a:xfrm>
            <a:off x="7315198" y="2017149"/>
            <a:ext cx="4173415" cy="2720236"/>
          </a:xfrm>
          <a:prstGeom prst="rect">
            <a:avLst/>
          </a:prstGeom>
        </p:spPr>
      </p:pic>
      <p:pic>
        <p:nvPicPr>
          <p:cNvPr id="7" name="Picture 6">
            <a:extLst>
              <a:ext uri="{FF2B5EF4-FFF2-40B4-BE49-F238E27FC236}">
                <a16:creationId xmlns:a16="http://schemas.microsoft.com/office/drawing/2014/main" id="{357314E6-E4B2-C9CA-C8F7-62A9019D3BF9}"/>
              </a:ext>
            </a:extLst>
          </p:cNvPr>
          <p:cNvPicPr>
            <a:picLocks noChangeAspect="1"/>
          </p:cNvPicPr>
          <p:nvPr/>
        </p:nvPicPr>
        <p:blipFill>
          <a:blip r:embed="rId4"/>
          <a:stretch>
            <a:fillRect/>
          </a:stretch>
        </p:blipFill>
        <p:spPr>
          <a:xfrm>
            <a:off x="7315198" y="851300"/>
            <a:ext cx="4630471" cy="1076854"/>
          </a:xfrm>
          <a:prstGeom prst="rect">
            <a:avLst/>
          </a:prstGeom>
        </p:spPr>
      </p:pic>
    </p:spTree>
    <p:extLst>
      <p:ext uri="{BB962C8B-B14F-4D97-AF65-F5344CB8AC3E}">
        <p14:creationId xmlns:p14="http://schemas.microsoft.com/office/powerpoint/2010/main" val="32414267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D6E47F-EE41-14EC-57C7-619AC0EC550B}"/>
              </a:ext>
            </a:extLst>
          </p:cNvPr>
          <p:cNvSpPr>
            <a:spLocks noGrp="1"/>
          </p:cNvSpPr>
          <p:nvPr>
            <p:ph type="title"/>
          </p:nvPr>
        </p:nvSpPr>
        <p:spPr/>
        <p:txBody>
          <a:bodyPr/>
          <a:lstStyle/>
          <a:p>
            <a:r>
              <a:rPr lang="en-GB" dirty="0"/>
              <a:t>The way I teach things</a:t>
            </a:r>
            <a:endParaRPr lang="en-SG" dirty="0"/>
          </a:p>
        </p:txBody>
      </p:sp>
      <p:sp>
        <p:nvSpPr>
          <p:cNvPr id="3" name="Content Placeholder 2">
            <a:extLst>
              <a:ext uri="{FF2B5EF4-FFF2-40B4-BE49-F238E27FC236}">
                <a16:creationId xmlns:a16="http://schemas.microsoft.com/office/drawing/2014/main" id="{F9359CBB-2BA1-6409-CE17-97C6B596059A}"/>
              </a:ext>
            </a:extLst>
          </p:cNvPr>
          <p:cNvSpPr>
            <a:spLocks noGrp="1"/>
          </p:cNvSpPr>
          <p:nvPr>
            <p:ph sz="half" idx="1"/>
          </p:nvPr>
        </p:nvSpPr>
        <p:spPr>
          <a:xfrm>
            <a:off x="491412" y="1825625"/>
            <a:ext cx="5528388" cy="5032374"/>
          </a:xfrm>
        </p:spPr>
        <p:txBody>
          <a:bodyPr>
            <a:normAutofit/>
          </a:bodyPr>
          <a:lstStyle/>
          <a:p>
            <a:pPr marL="0" indent="0">
              <a:buNone/>
            </a:pPr>
            <a:r>
              <a:rPr lang="en-GB" b="1" dirty="0"/>
              <a:t>An expert is not someone who</a:t>
            </a:r>
          </a:p>
          <a:p>
            <a:r>
              <a:rPr lang="en-GB" dirty="0"/>
              <a:t>Undertook a 6h-long online course,</a:t>
            </a:r>
          </a:p>
          <a:p>
            <a:r>
              <a:rPr lang="en-GB" dirty="0"/>
              <a:t>Implements Neural Networks by randomly connecting basic layers (typically Linear and Conv),</a:t>
            </a:r>
          </a:p>
          <a:p>
            <a:r>
              <a:rPr lang="en-GB" dirty="0"/>
              <a:t>Using a random framework he does not understand (or </a:t>
            </a:r>
            <a:r>
              <a:rPr lang="en-GB" dirty="0" err="1"/>
              <a:t>autoML</a:t>
            </a:r>
            <a:r>
              <a:rPr lang="en-GB" dirty="0"/>
              <a:t>!),</a:t>
            </a:r>
          </a:p>
          <a:p>
            <a:r>
              <a:rPr lang="en-GB" dirty="0"/>
              <a:t>and is happy to get an 80% accuracy on a simple dataset like MNIST or CIFAR.</a:t>
            </a:r>
          </a:p>
          <a:p>
            <a:endParaRPr lang="en-SG" dirty="0"/>
          </a:p>
        </p:txBody>
      </p:sp>
      <p:sp>
        <p:nvSpPr>
          <p:cNvPr id="4" name="Content Placeholder 3">
            <a:extLst>
              <a:ext uri="{FF2B5EF4-FFF2-40B4-BE49-F238E27FC236}">
                <a16:creationId xmlns:a16="http://schemas.microsoft.com/office/drawing/2014/main" id="{A9128ADB-0675-1D96-82EC-7D8A9E26F74A}"/>
              </a:ext>
            </a:extLst>
          </p:cNvPr>
          <p:cNvSpPr>
            <a:spLocks noGrp="1"/>
          </p:cNvSpPr>
          <p:nvPr>
            <p:ph sz="half" idx="2"/>
          </p:nvPr>
        </p:nvSpPr>
        <p:spPr>
          <a:xfrm>
            <a:off x="6172200" y="1825624"/>
            <a:ext cx="5528388" cy="5032375"/>
          </a:xfrm>
        </p:spPr>
        <p:txBody>
          <a:bodyPr>
            <a:normAutofit/>
          </a:bodyPr>
          <a:lstStyle/>
          <a:p>
            <a:pPr marL="0" indent="0">
              <a:buNone/>
            </a:pPr>
            <a:r>
              <a:rPr lang="en-GB" b="1" dirty="0"/>
              <a:t>An expert is someone who</a:t>
            </a:r>
          </a:p>
          <a:p>
            <a:r>
              <a:rPr lang="en-GB" dirty="0"/>
              <a:t>Understands how Neural Networks operate and the mathematical intuition behind typical (advanced) operations used in layers,</a:t>
            </a:r>
          </a:p>
          <a:p>
            <a:r>
              <a:rPr lang="en-GB" dirty="0"/>
              <a:t>Understands how the frameworks have been built and what they do behind the scenes,</a:t>
            </a:r>
          </a:p>
          <a:p>
            <a:r>
              <a:rPr lang="en-GB" dirty="0"/>
              <a:t>Knows AI is a fast-evolving field and knows how to stay up to date when it comes to AI.</a:t>
            </a:r>
          </a:p>
          <a:p>
            <a:endParaRPr lang="en-SG" dirty="0"/>
          </a:p>
          <a:p>
            <a:pPr marL="0" indent="0">
              <a:buNone/>
            </a:pPr>
            <a:endParaRPr lang="en-SG" dirty="0"/>
          </a:p>
        </p:txBody>
      </p:sp>
    </p:spTree>
    <p:extLst>
      <p:ext uri="{BB962C8B-B14F-4D97-AF65-F5344CB8AC3E}">
        <p14:creationId xmlns:p14="http://schemas.microsoft.com/office/powerpoint/2010/main" val="10517054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540BB-97C7-1060-F5DD-F4A4417D2522}"/>
              </a:ext>
            </a:extLst>
          </p:cNvPr>
          <p:cNvSpPr>
            <a:spLocks noGrp="1"/>
          </p:cNvSpPr>
          <p:nvPr>
            <p:ph type="title"/>
          </p:nvPr>
        </p:nvSpPr>
        <p:spPr/>
        <p:txBody>
          <a:bodyPr/>
          <a:lstStyle/>
          <a:p>
            <a:r>
              <a:rPr lang="en-GB" dirty="0"/>
              <a:t>Our first toy example</a:t>
            </a:r>
            <a:endParaRPr lang="en-SG" dirty="0"/>
          </a:p>
        </p:txBody>
      </p:sp>
      <p:sp>
        <p:nvSpPr>
          <p:cNvPr id="3" name="Content Placeholder 2">
            <a:extLst>
              <a:ext uri="{FF2B5EF4-FFF2-40B4-BE49-F238E27FC236}">
                <a16:creationId xmlns:a16="http://schemas.microsoft.com/office/drawing/2014/main" id="{09ACEEFD-8460-F540-F80C-BEACC2297773}"/>
              </a:ext>
            </a:extLst>
          </p:cNvPr>
          <p:cNvSpPr>
            <a:spLocks noGrp="1"/>
          </p:cNvSpPr>
          <p:nvPr>
            <p:ph sz="half" idx="1"/>
          </p:nvPr>
        </p:nvSpPr>
        <p:spPr>
          <a:xfrm>
            <a:off x="838199" y="1825624"/>
            <a:ext cx="6047155" cy="5032375"/>
          </a:xfrm>
        </p:spPr>
        <p:txBody>
          <a:bodyPr>
            <a:normAutofit/>
          </a:bodyPr>
          <a:lstStyle/>
          <a:p>
            <a:pPr marL="0" indent="0">
              <a:buNone/>
            </a:pPr>
            <a:r>
              <a:rPr lang="en-GB" b="1" dirty="0">
                <a:solidFill>
                  <a:srgbClr val="00B050"/>
                </a:solidFill>
              </a:rPr>
              <a:t>Our first toy example: </a:t>
            </a:r>
            <a:r>
              <a:rPr lang="en-GB" dirty="0"/>
              <a:t>simplified version of the apartment price prediction.</a:t>
            </a:r>
          </a:p>
          <a:p>
            <a:pPr marL="514350" indent="-514350">
              <a:buFont typeface="+mj-lt"/>
              <a:buAutoNum type="arabicPeriod"/>
            </a:pPr>
            <a:r>
              <a:rPr lang="en-GB" b="1" dirty="0"/>
              <a:t>Task (T)</a:t>
            </a:r>
            <a:r>
              <a:rPr lang="en-GB" dirty="0"/>
              <a:t> at hand:</a:t>
            </a:r>
          </a:p>
          <a:p>
            <a:r>
              <a:rPr lang="en-GB" b="1" dirty="0">
                <a:solidFill>
                  <a:srgbClr val="7030A0"/>
                </a:solidFill>
              </a:rPr>
              <a:t>Predict price of an apartment based on the apartment features.</a:t>
            </a:r>
          </a:p>
          <a:p>
            <a:r>
              <a:rPr lang="en-GB" dirty="0"/>
              <a:t>We will generate a “fake” dataset consisting of apartments with features and selling prices.</a:t>
            </a:r>
          </a:p>
          <a:p>
            <a:r>
              <a:rPr lang="en-GB" dirty="0"/>
              <a:t>It is a </a:t>
            </a:r>
            <a:r>
              <a:rPr lang="en-GB" b="1" dirty="0">
                <a:solidFill>
                  <a:srgbClr val="7030A0"/>
                </a:solidFill>
              </a:rPr>
              <a:t>supervised regression task</a:t>
            </a:r>
            <a:r>
              <a:rPr lang="en-GB" dirty="0"/>
              <a:t>.</a:t>
            </a:r>
          </a:p>
          <a:p>
            <a:pPr marL="0" indent="0">
              <a:buNone/>
            </a:pPr>
            <a:endParaRPr lang="en-GB" dirty="0"/>
          </a:p>
          <a:p>
            <a:endParaRPr lang="en-SG" dirty="0"/>
          </a:p>
        </p:txBody>
      </p:sp>
      <p:pic>
        <p:nvPicPr>
          <p:cNvPr id="5" name="Picture 4" descr="RÃ©sultat de recherche d'images pour &quot;apartment seller agent&quot;">
            <a:extLst>
              <a:ext uri="{FF2B5EF4-FFF2-40B4-BE49-F238E27FC236}">
                <a16:creationId xmlns:a16="http://schemas.microsoft.com/office/drawing/2014/main" id="{E79A8FF2-797D-AB75-C449-F1D7351E6F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06154" y="4840851"/>
            <a:ext cx="2790092" cy="186006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53866A6C-7EA3-A159-D0EE-01B47AA95425}"/>
              </a:ext>
            </a:extLst>
          </p:cNvPr>
          <p:cNvPicPr>
            <a:picLocks noChangeAspect="1"/>
          </p:cNvPicPr>
          <p:nvPr/>
        </p:nvPicPr>
        <p:blipFill>
          <a:blip r:embed="rId3"/>
          <a:stretch>
            <a:fillRect/>
          </a:stretch>
        </p:blipFill>
        <p:spPr>
          <a:xfrm>
            <a:off x="7315198" y="2017149"/>
            <a:ext cx="4173415" cy="2720236"/>
          </a:xfrm>
          <a:prstGeom prst="rect">
            <a:avLst/>
          </a:prstGeom>
        </p:spPr>
      </p:pic>
      <p:pic>
        <p:nvPicPr>
          <p:cNvPr id="7" name="Picture 6">
            <a:extLst>
              <a:ext uri="{FF2B5EF4-FFF2-40B4-BE49-F238E27FC236}">
                <a16:creationId xmlns:a16="http://schemas.microsoft.com/office/drawing/2014/main" id="{1CB63BDA-2C16-D522-FEAB-CECFC3D0BD1C}"/>
              </a:ext>
            </a:extLst>
          </p:cNvPr>
          <p:cNvPicPr>
            <a:picLocks noChangeAspect="1"/>
          </p:cNvPicPr>
          <p:nvPr/>
        </p:nvPicPr>
        <p:blipFill>
          <a:blip r:embed="rId4"/>
          <a:stretch>
            <a:fillRect/>
          </a:stretch>
        </p:blipFill>
        <p:spPr>
          <a:xfrm>
            <a:off x="7315198" y="851300"/>
            <a:ext cx="4630471" cy="1076854"/>
          </a:xfrm>
          <a:prstGeom prst="rect">
            <a:avLst/>
          </a:prstGeom>
        </p:spPr>
      </p:pic>
    </p:spTree>
    <p:extLst>
      <p:ext uri="{BB962C8B-B14F-4D97-AF65-F5344CB8AC3E}">
        <p14:creationId xmlns:p14="http://schemas.microsoft.com/office/powerpoint/2010/main" val="388011782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540BB-97C7-1060-F5DD-F4A4417D2522}"/>
              </a:ext>
            </a:extLst>
          </p:cNvPr>
          <p:cNvSpPr>
            <a:spLocks noGrp="1"/>
          </p:cNvSpPr>
          <p:nvPr>
            <p:ph type="title"/>
          </p:nvPr>
        </p:nvSpPr>
        <p:spPr/>
        <p:txBody>
          <a:bodyPr/>
          <a:lstStyle/>
          <a:p>
            <a:r>
              <a:rPr lang="en-GB" dirty="0"/>
              <a:t>Our first toy example</a:t>
            </a:r>
            <a:endParaRPr lang="en-SG" dirty="0"/>
          </a:p>
        </p:txBody>
      </p:sp>
      <p:sp>
        <p:nvSpPr>
          <p:cNvPr id="3" name="Content Placeholder 2">
            <a:extLst>
              <a:ext uri="{FF2B5EF4-FFF2-40B4-BE49-F238E27FC236}">
                <a16:creationId xmlns:a16="http://schemas.microsoft.com/office/drawing/2014/main" id="{09ACEEFD-8460-F540-F80C-BEACC2297773}"/>
              </a:ext>
            </a:extLst>
          </p:cNvPr>
          <p:cNvSpPr>
            <a:spLocks noGrp="1"/>
          </p:cNvSpPr>
          <p:nvPr>
            <p:ph sz="half" idx="1"/>
          </p:nvPr>
        </p:nvSpPr>
        <p:spPr>
          <a:xfrm>
            <a:off x="838199" y="1825624"/>
            <a:ext cx="6047155" cy="5032375"/>
          </a:xfrm>
        </p:spPr>
        <p:txBody>
          <a:bodyPr>
            <a:normAutofit/>
          </a:bodyPr>
          <a:lstStyle/>
          <a:p>
            <a:pPr marL="0" indent="0">
              <a:buNone/>
            </a:pPr>
            <a:r>
              <a:rPr lang="en-GB" b="1" dirty="0">
                <a:solidFill>
                  <a:srgbClr val="00B050"/>
                </a:solidFill>
              </a:rPr>
              <a:t>Our first toy example: </a:t>
            </a:r>
            <a:r>
              <a:rPr lang="en-GB" dirty="0"/>
              <a:t>simplified version of the apartment price prediction.</a:t>
            </a:r>
          </a:p>
          <a:p>
            <a:pPr marL="514350" indent="-514350">
              <a:buFont typeface="+mj-lt"/>
              <a:buAutoNum type="arabicPeriod" startAt="2"/>
            </a:pPr>
            <a:r>
              <a:rPr lang="en-GB" b="1" dirty="0"/>
              <a:t>Inputs (I)</a:t>
            </a:r>
            <a:r>
              <a:rPr lang="en-GB" dirty="0"/>
              <a:t> and </a:t>
            </a:r>
            <a:r>
              <a:rPr lang="en-GB" b="1" dirty="0"/>
              <a:t>Outputs (O):</a:t>
            </a:r>
          </a:p>
          <a:p>
            <a:r>
              <a:rPr lang="en-GB" b="1" dirty="0">
                <a:solidFill>
                  <a:srgbClr val="7030A0"/>
                </a:solidFill>
              </a:rPr>
              <a:t>Inputs</a:t>
            </a:r>
            <a:r>
              <a:rPr lang="en-GB" dirty="0"/>
              <a:t> will be a </a:t>
            </a:r>
            <a:r>
              <a:rPr lang="en-GB" b="1" dirty="0">
                <a:solidFill>
                  <a:srgbClr val="7030A0"/>
                </a:solidFill>
              </a:rPr>
              <a:t>list of apartment features</a:t>
            </a:r>
            <a:r>
              <a:rPr lang="en-GB" dirty="0"/>
              <a:t>, which here will only consist of the </a:t>
            </a:r>
            <a:r>
              <a:rPr lang="en-GB" b="1" dirty="0"/>
              <a:t>surface of the apartment</a:t>
            </a:r>
            <a:r>
              <a:rPr lang="en-GB" dirty="0"/>
              <a:t>, in square meters (sqm).</a:t>
            </a:r>
          </a:p>
          <a:p>
            <a:r>
              <a:rPr lang="en-GB" dirty="0"/>
              <a:t> </a:t>
            </a:r>
            <a:r>
              <a:rPr lang="en-GB" b="1" dirty="0">
                <a:solidFill>
                  <a:srgbClr val="7030A0"/>
                </a:solidFill>
              </a:rPr>
              <a:t>Output</a:t>
            </a:r>
            <a:r>
              <a:rPr lang="en-GB" dirty="0"/>
              <a:t> will be the </a:t>
            </a:r>
            <a:r>
              <a:rPr lang="en-GB" b="1" dirty="0">
                <a:solidFill>
                  <a:srgbClr val="7030A0"/>
                </a:solidFill>
              </a:rPr>
              <a:t>selling price </a:t>
            </a:r>
            <a:r>
              <a:rPr lang="en-GB" dirty="0"/>
              <a:t>in millions of SGD (</a:t>
            </a:r>
            <a:r>
              <a:rPr lang="en-GB" dirty="0" err="1"/>
              <a:t>mSGD</a:t>
            </a:r>
            <a:r>
              <a:rPr lang="en-GB" dirty="0"/>
              <a:t>).</a:t>
            </a:r>
            <a:endParaRPr lang="en-GB" b="1" dirty="0"/>
          </a:p>
          <a:p>
            <a:pPr marL="0" indent="0">
              <a:buNone/>
            </a:pPr>
            <a:endParaRPr lang="en-GB" dirty="0"/>
          </a:p>
          <a:p>
            <a:endParaRPr lang="en-SG" dirty="0"/>
          </a:p>
        </p:txBody>
      </p:sp>
      <p:pic>
        <p:nvPicPr>
          <p:cNvPr id="5" name="Picture 4" descr="RÃ©sultat de recherche d'images pour &quot;apartment seller agent&quot;">
            <a:extLst>
              <a:ext uri="{FF2B5EF4-FFF2-40B4-BE49-F238E27FC236}">
                <a16:creationId xmlns:a16="http://schemas.microsoft.com/office/drawing/2014/main" id="{E79A8FF2-797D-AB75-C449-F1D7351E6F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06154" y="4840851"/>
            <a:ext cx="2790092" cy="186006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53866A6C-7EA3-A159-D0EE-01B47AA95425}"/>
              </a:ext>
            </a:extLst>
          </p:cNvPr>
          <p:cNvPicPr>
            <a:picLocks noChangeAspect="1"/>
          </p:cNvPicPr>
          <p:nvPr/>
        </p:nvPicPr>
        <p:blipFill>
          <a:blip r:embed="rId3"/>
          <a:stretch>
            <a:fillRect/>
          </a:stretch>
        </p:blipFill>
        <p:spPr>
          <a:xfrm>
            <a:off x="7315198" y="2017149"/>
            <a:ext cx="4173415" cy="2720236"/>
          </a:xfrm>
          <a:prstGeom prst="rect">
            <a:avLst/>
          </a:prstGeom>
        </p:spPr>
      </p:pic>
      <p:pic>
        <p:nvPicPr>
          <p:cNvPr id="7" name="Picture 6">
            <a:extLst>
              <a:ext uri="{FF2B5EF4-FFF2-40B4-BE49-F238E27FC236}">
                <a16:creationId xmlns:a16="http://schemas.microsoft.com/office/drawing/2014/main" id="{1CB63BDA-2C16-D522-FEAB-CECFC3D0BD1C}"/>
              </a:ext>
            </a:extLst>
          </p:cNvPr>
          <p:cNvPicPr>
            <a:picLocks noChangeAspect="1"/>
          </p:cNvPicPr>
          <p:nvPr/>
        </p:nvPicPr>
        <p:blipFill>
          <a:blip r:embed="rId4"/>
          <a:stretch>
            <a:fillRect/>
          </a:stretch>
        </p:blipFill>
        <p:spPr>
          <a:xfrm>
            <a:off x="7315198" y="851300"/>
            <a:ext cx="4630471" cy="1076854"/>
          </a:xfrm>
          <a:prstGeom prst="rect">
            <a:avLst/>
          </a:prstGeom>
        </p:spPr>
      </p:pic>
    </p:spTree>
    <p:extLst>
      <p:ext uri="{BB962C8B-B14F-4D97-AF65-F5344CB8AC3E}">
        <p14:creationId xmlns:p14="http://schemas.microsoft.com/office/powerpoint/2010/main" val="47272069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540BB-97C7-1060-F5DD-F4A4417D2522}"/>
              </a:ext>
            </a:extLst>
          </p:cNvPr>
          <p:cNvSpPr>
            <a:spLocks noGrp="1"/>
          </p:cNvSpPr>
          <p:nvPr>
            <p:ph type="title"/>
          </p:nvPr>
        </p:nvSpPr>
        <p:spPr/>
        <p:txBody>
          <a:bodyPr/>
          <a:lstStyle/>
          <a:p>
            <a:r>
              <a:rPr lang="en-GB" dirty="0"/>
              <a:t>Our first toy example (mock dataset)</a:t>
            </a:r>
            <a:endParaRPr lang="en-SG" dirty="0"/>
          </a:p>
        </p:txBody>
      </p:sp>
      <p:sp>
        <p:nvSpPr>
          <p:cNvPr id="3" name="Content Placeholder 2">
            <a:extLst>
              <a:ext uri="{FF2B5EF4-FFF2-40B4-BE49-F238E27FC236}">
                <a16:creationId xmlns:a16="http://schemas.microsoft.com/office/drawing/2014/main" id="{09ACEEFD-8460-F540-F80C-BEACC2297773}"/>
              </a:ext>
            </a:extLst>
          </p:cNvPr>
          <p:cNvSpPr>
            <a:spLocks noGrp="1"/>
          </p:cNvSpPr>
          <p:nvPr>
            <p:ph idx="1"/>
          </p:nvPr>
        </p:nvSpPr>
        <p:spPr>
          <a:xfrm>
            <a:off x="838200" y="1825625"/>
            <a:ext cx="10515600" cy="4743126"/>
          </a:xfrm>
        </p:spPr>
        <p:txBody>
          <a:bodyPr>
            <a:normAutofit/>
          </a:bodyPr>
          <a:lstStyle/>
          <a:p>
            <a:pPr marL="0" indent="0">
              <a:buNone/>
            </a:pPr>
            <a:r>
              <a:rPr lang="en-GB" b="1" dirty="0"/>
              <a:t>Have a look at Week 1, Notebook 1.</a:t>
            </a:r>
          </a:p>
          <a:p>
            <a:pPr marL="0" indent="0">
              <a:buNone/>
            </a:pPr>
            <a:endParaRPr lang="en-GB" b="1" dirty="0"/>
          </a:p>
          <a:p>
            <a:pPr marL="0" indent="0">
              <a:buNone/>
            </a:pPr>
            <a:r>
              <a:rPr lang="en-GB" dirty="0"/>
              <a:t>We will create a dataset, which uses surfaces as inputs, with values drawn randomly between 40 and 150 sqm.</a:t>
            </a:r>
          </a:p>
          <a:p>
            <a:pPr marL="0" indent="0">
              <a:buNone/>
            </a:pPr>
            <a:endParaRPr lang="en-GB" dirty="0"/>
          </a:p>
          <a:p>
            <a:pPr marL="0" indent="0">
              <a:buNone/>
            </a:pPr>
            <a:r>
              <a:rPr lang="en-GB" dirty="0"/>
              <a:t>We will assume that the price is randomly generated, using a uniform distribution, with:</a:t>
            </a:r>
          </a:p>
          <a:p>
            <a:r>
              <a:rPr lang="en-GB" dirty="0"/>
              <a:t>Average price being 100000 + 14373 times the surface in sqm,</a:t>
            </a:r>
          </a:p>
          <a:p>
            <a:r>
              <a:rPr lang="en-GB" dirty="0"/>
              <a:t>and a random "variation" of +/- 10% around the average value.</a:t>
            </a:r>
          </a:p>
          <a:p>
            <a:pPr marL="0" indent="0">
              <a:buNone/>
            </a:pPr>
            <a:endParaRPr lang="en-GB" b="1" dirty="0"/>
          </a:p>
          <a:p>
            <a:pPr marL="0" indent="0">
              <a:buNone/>
            </a:pPr>
            <a:endParaRPr lang="en-GB" dirty="0"/>
          </a:p>
          <a:p>
            <a:endParaRPr lang="en-SG" dirty="0"/>
          </a:p>
        </p:txBody>
      </p:sp>
    </p:spTree>
    <p:extLst>
      <p:ext uri="{BB962C8B-B14F-4D97-AF65-F5344CB8AC3E}">
        <p14:creationId xmlns:p14="http://schemas.microsoft.com/office/powerpoint/2010/main" val="418605584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540BB-97C7-1060-F5DD-F4A4417D2522}"/>
              </a:ext>
            </a:extLst>
          </p:cNvPr>
          <p:cNvSpPr>
            <a:spLocks noGrp="1"/>
          </p:cNvSpPr>
          <p:nvPr>
            <p:ph type="title"/>
          </p:nvPr>
        </p:nvSpPr>
        <p:spPr/>
        <p:txBody>
          <a:bodyPr/>
          <a:lstStyle/>
          <a:p>
            <a:r>
              <a:rPr lang="en-GB" dirty="0"/>
              <a:t>Our first toy example (mock dataset)</a:t>
            </a:r>
            <a:endParaRPr lang="en-SG" dirty="0"/>
          </a:p>
        </p:txBody>
      </p:sp>
      <p:pic>
        <p:nvPicPr>
          <p:cNvPr id="6" name="Picture 5">
            <a:extLst>
              <a:ext uri="{FF2B5EF4-FFF2-40B4-BE49-F238E27FC236}">
                <a16:creationId xmlns:a16="http://schemas.microsoft.com/office/drawing/2014/main" id="{5ABF61CE-0941-BF4D-D808-3D63620FF361}"/>
              </a:ext>
            </a:extLst>
          </p:cNvPr>
          <p:cNvPicPr>
            <a:picLocks noChangeAspect="1"/>
          </p:cNvPicPr>
          <p:nvPr/>
        </p:nvPicPr>
        <p:blipFill>
          <a:blip r:embed="rId2"/>
          <a:stretch>
            <a:fillRect/>
          </a:stretch>
        </p:blipFill>
        <p:spPr>
          <a:xfrm>
            <a:off x="838200" y="1642813"/>
            <a:ext cx="10784828" cy="4627358"/>
          </a:xfrm>
          <a:prstGeom prst="rect">
            <a:avLst/>
          </a:prstGeom>
        </p:spPr>
      </p:pic>
    </p:spTree>
    <p:extLst>
      <p:ext uri="{BB962C8B-B14F-4D97-AF65-F5344CB8AC3E}">
        <p14:creationId xmlns:p14="http://schemas.microsoft.com/office/powerpoint/2010/main" val="212541089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540BB-97C7-1060-F5DD-F4A4417D2522}"/>
              </a:ext>
            </a:extLst>
          </p:cNvPr>
          <p:cNvSpPr>
            <a:spLocks noGrp="1"/>
          </p:cNvSpPr>
          <p:nvPr>
            <p:ph type="title"/>
          </p:nvPr>
        </p:nvSpPr>
        <p:spPr/>
        <p:txBody>
          <a:bodyPr/>
          <a:lstStyle/>
          <a:p>
            <a:r>
              <a:rPr lang="en-GB" dirty="0"/>
              <a:t>Our first toy example (mock dataset)</a:t>
            </a:r>
            <a:endParaRPr lang="en-SG" dirty="0"/>
          </a:p>
        </p:txBody>
      </p:sp>
      <p:pic>
        <p:nvPicPr>
          <p:cNvPr id="4" name="Picture 3">
            <a:extLst>
              <a:ext uri="{FF2B5EF4-FFF2-40B4-BE49-F238E27FC236}">
                <a16:creationId xmlns:a16="http://schemas.microsoft.com/office/drawing/2014/main" id="{21263BE8-B0B6-C784-036F-FF8120F23B70}"/>
              </a:ext>
            </a:extLst>
          </p:cNvPr>
          <p:cNvPicPr>
            <a:picLocks noChangeAspect="1"/>
          </p:cNvPicPr>
          <p:nvPr/>
        </p:nvPicPr>
        <p:blipFill>
          <a:blip r:embed="rId2"/>
          <a:stretch>
            <a:fillRect/>
          </a:stretch>
        </p:blipFill>
        <p:spPr>
          <a:xfrm>
            <a:off x="2398674" y="1481977"/>
            <a:ext cx="7482444" cy="5330700"/>
          </a:xfrm>
          <a:prstGeom prst="rect">
            <a:avLst/>
          </a:prstGeom>
        </p:spPr>
      </p:pic>
    </p:spTree>
    <p:extLst>
      <p:ext uri="{BB962C8B-B14F-4D97-AF65-F5344CB8AC3E}">
        <p14:creationId xmlns:p14="http://schemas.microsoft.com/office/powerpoint/2010/main" val="280184028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214E316-F969-F6FF-0ABE-8B7D9BA1BBAB}"/>
              </a:ext>
            </a:extLst>
          </p:cNvPr>
          <p:cNvPicPr>
            <a:picLocks noChangeAspect="1"/>
          </p:cNvPicPr>
          <p:nvPr/>
        </p:nvPicPr>
        <p:blipFill>
          <a:blip r:embed="rId2"/>
          <a:stretch>
            <a:fillRect/>
          </a:stretch>
        </p:blipFill>
        <p:spPr>
          <a:xfrm>
            <a:off x="1749441" y="0"/>
            <a:ext cx="8693118" cy="6858000"/>
          </a:xfrm>
          <a:prstGeom prst="rect">
            <a:avLst/>
          </a:prstGeom>
        </p:spPr>
      </p:pic>
    </p:spTree>
    <p:extLst>
      <p:ext uri="{BB962C8B-B14F-4D97-AF65-F5344CB8AC3E}">
        <p14:creationId xmlns:p14="http://schemas.microsoft.com/office/powerpoint/2010/main" val="233911449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540BB-97C7-1060-F5DD-F4A4417D2522}"/>
              </a:ext>
            </a:extLst>
          </p:cNvPr>
          <p:cNvSpPr>
            <a:spLocks noGrp="1"/>
          </p:cNvSpPr>
          <p:nvPr>
            <p:ph type="title"/>
          </p:nvPr>
        </p:nvSpPr>
        <p:spPr/>
        <p:txBody>
          <a:bodyPr/>
          <a:lstStyle/>
          <a:p>
            <a:r>
              <a:rPr lang="en-GB" dirty="0"/>
              <a:t>Our first toy example</a:t>
            </a:r>
            <a:endParaRPr lang="en-SG" dirty="0"/>
          </a:p>
        </p:txBody>
      </p:sp>
      <p:sp>
        <p:nvSpPr>
          <p:cNvPr id="3" name="Content Placeholder 2">
            <a:extLst>
              <a:ext uri="{FF2B5EF4-FFF2-40B4-BE49-F238E27FC236}">
                <a16:creationId xmlns:a16="http://schemas.microsoft.com/office/drawing/2014/main" id="{09ACEEFD-8460-F540-F80C-BEACC2297773}"/>
              </a:ext>
            </a:extLst>
          </p:cNvPr>
          <p:cNvSpPr>
            <a:spLocks noGrp="1"/>
          </p:cNvSpPr>
          <p:nvPr>
            <p:ph sz="half" idx="1"/>
          </p:nvPr>
        </p:nvSpPr>
        <p:spPr>
          <a:xfrm>
            <a:off x="838199" y="1825624"/>
            <a:ext cx="6047155" cy="5032375"/>
          </a:xfrm>
        </p:spPr>
        <p:txBody>
          <a:bodyPr>
            <a:normAutofit/>
          </a:bodyPr>
          <a:lstStyle/>
          <a:p>
            <a:pPr marL="0" indent="0">
              <a:buNone/>
            </a:pPr>
            <a:r>
              <a:rPr lang="en-GB" b="1" dirty="0">
                <a:solidFill>
                  <a:srgbClr val="00B050"/>
                </a:solidFill>
              </a:rPr>
              <a:t>Our first toy example: </a:t>
            </a:r>
            <a:r>
              <a:rPr lang="en-GB" dirty="0"/>
              <a:t>simplified version of the apartment price prediction.</a:t>
            </a:r>
          </a:p>
          <a:p>
            <a:pPr marL="514350" indent="-514350">
              <a:buFont typeface="+mj-lt"/>
              <a:buAutoNum type="arabicPeriod" startAt="3"/>
            </a:pPr>
            <a:r>
              <a:rPr lang="en-GB" b="1" dirty="0"/>
              <a:t>Model (M)</a:t>
            </a:r>
            <a:r>
              <a:rPr lang="en-GB" dirty="0"/>
              <a:t> definition and its </a:t>
            </a:r>
            <a:r>
              <a:rPr lang="en-GB" b="1" dirty="0"/>
              <a:t>trainable</a:t>
            </a:r>
            <a:r>
              <a:rPr lang="en-GB" dirty="0"/>
              <a:t> </a:t>
            </a:r>
            <a:r>
              <a:rPr lang="en-GB" b="1" dirty="0"/>
              <a:t>parameters (P):</a:t>
            </a:r>
          </a:p>
          <a:p>
            <a:r>
              <a:rPr lang="en-GB" dirty="0"/>
              <a:t>Here, our model will consist of a </a:t>
            </a:r>
            <a:r>
              <a:rPr lang="en-GB" b="1" dirty="0">
                <a:solidFill>
                  <a:srgbClr val="7030A0"/>
                </a:solidFill>
              </a:rPr>
              <a:t>linear regression model</a:t>
            </a:r>
            <a:r>
              <a:rPr lang="en-GB" dirty="0"/>
              <a:t>.</a:t>
            </a:r>
          </a:p>
          <a:p>
            <a:endParaRPr lang="en-SG" dirty="0"/>
          </a:p>
        </p:txBody>
      </p:sp>
      <p:pic>
        <p:nvPicPr>
          <p:cNvPr id="5" name="Picture 4" descr="RÃ©sultat de recherche d'images pour &quot;apartment seller agent&quot;">
            <a:extLst>
              <a:ext uri="{FF2B5EF4-FFF2-40B4-BE49-F238E27FC236}">
                <a16:creationId xmlns:a16="http://schemas.microsoft.com/office/drawing/2014/main" id="{E79A8FF2-797D-AB75-C449-F1D7351E6F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06154" y="4840851"/>
            <a:ext cx="2790092" cy="186006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53866A6C-7EA3-A159-D0EE-01B47AA95425}"/>
              </a:ext>
            </a:extLst>
          </p:cNvPr>
          <p:cNvPicPr>
            <a:picLocks noChangeAspect="1"/>
          </p:cNvPicPr>
          <p:nvPr/>
        </p:nvPicPr>
        <p:blipFill>
          <a:blip r:embed="rId3"/>
          <a:stretch>
            <a:fillRect/>
          </a:stretch>
        </p:blipFill>
        <p:spPr>
          <a:xfrm>
            <a:off x="7315198" y="2017149"/>
            <a:ext cx="4173415" cy="2720236"/>
          </a:xfrm>
          <a:prstGeom prst="rect">
            <a:avLst/>
          </a:prstGeom>
        </p:spPr>
      </p:pic>
      <p:pic>
        <p:nvPicPr>
          <p:cNvPr id="7" name="Picture 6">
            <a:extLst>
              <a:ext uri="{FF2B5EF4-FFF2-40B4-BE49-F238E27FC236}">
                <a16:creationId xmlns:a16="http://schemas.microsoft.com/office/drawing/2014/main" id="{1CB63BDA-2C16-D522-FEAB-CECFC3D0BD1C}"/>
              </a:ext>
            </a:extLst>
          </p:cNvPr>
          <p:cNvPicPr>
            <a:picLocks noChangeAspect="1"/>
          </p:cNvPicPr>
          <p:nvPr/>
        </p:nvPicPr>
        <p:blipFill>
          <a:blip r:embed="rId4"/>
          <a:stretch>
            <a:fillRect/>
          </a:stretch>
        </p:blipFill>
        <p:spPr>
          <a:xfrm>
            <a:off x="7315198" y="851300"/>
            <a:ext cx="4630471" cy="1076854"/>
          </a:xfrm>
          <a:prstGeom prst="rect">
            <a:avLst/>
          </a:prstGeom>
        </p:spPr>
      </p:pic>
    </p:spTree>
    <p:extLst>
      <p:ext uri="{BB962C8B-B14F-4D97-AF65-F5344CB8AC3E}">
        <p14:creationId xmlns:p14="http://schemas.microsoft.com/office/powerpoint/2010/main" val="288262758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3B68C2-4970-4C7E-1F52-6140F374C9AD}"/>
              </a:ext>
            </a:extLst>
          </p:cNvPr>
          <p:cNvSpPr>
            <a:spLocks noGrp="1"/>
          </p:cNvSpPr>
          <p:nvPr>
            <p:ph type="title"/>
          </p:nvPr>
        </p:nvSpPr>
        <p:spPr/>
        <p:txBody>
          <a:bodyPr/>
          <a:lstStyle/>
          <a:p>
            <a:r>
              <a:rPr lang="en-GB" dirty="0"/>
              <a:t>Our first model, the linear regression</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BDE96C0-465C-7952-04EA-C267AC8BF678}"/>
                  </a:ext>
                </a:extLst>
              </p:cNvPr>
              <p:cNvSpPr>
                <a:spLocks noGrp="1"/>
              </p:cNvSpPr>
              <p:nvPr>
                <p:ph sz="half" idx="1"/>
              </p:nvPr>
            </p:nvSpPr>
            <p:spPr>
              <a:xfrm>
                <a:off x="838200" y="1825624"/>
                <a:ext cx="5181600" cy="5032375"/>
              </a:xfrm>
            </p:spPr>
            <p:txBody>
              <a:bodyPr>
                <a:normAutofit lnSpcReduction="10000"/>
              </a:bodyPr>
              <a:lstStyle/>
              <a:p>
                <a:pPr marL="0" indent="0">
                  <a:buNone/>
                </a:pPr>
                <a:r>
                  <a:rPr lang="en-GB" b="1" dirty="0"/>
                  <a:t>Definition (</a:t>
                </a:r>
                <a:r>
                  <a:rPr lang="en-GB" b="1" dirty="0">
                    <a:solidFill>
                      <a:srgbClr val="00B050"/>
                    </a:solidFill>
                  </a:rPr>
                  <a:t>Linear</a:t>
                </a:r>
                <a:r>
                  <a:rPr lang="en-GB" b="1" dirty="0"/>
                  <a:t> </a:t>
                </a:r>
                <a:r>
                  <a:rPr lang="en-GB" b="1" dirty="0">
                    <a:solidFill>
                      <a:srgbClr val="00B050"/>
                    </a:solidFill>
                  </a:rPr>
                  <a:t>Regression</a:t>
                </a:r>
                <a:r>
                  <a:rPr lang="en-GB" b="1" dirty="0"/>
                  <a:t>):</a:t>
                </a:r>
              </a:p>
              <a:p>
                <a:pPr marL="0" indent="0">
                  <a:buNone/>
                </a:pPr>
                <a:r>
                  <a:rPr lang="en-GB" b="1" dirty="0">
                    <a:solidFill>
                      <a:srgbClr val="00B050"/>
                    </a:solidFill>
                  </a:rPr>
                  <a:t>Linear</a:t>
                </a:r>
                <a:r>
                  <a:rPr lang="en-GB" dirty="0"/>
                  <a:t> </a:t>
                </a:r>
                <a:r>
                  <a:rPr lang="en-GB" b="1" dirty="0">
                    <a:solidFill>
                      <a:srgbClr val="00B050"/>
                    </a:solidFill>
                  </a:rPr>
                  <a:t>Regression</a:t>
                </a:r>
                <a:r>
                  <a:rPr lang="en-GB" dirty="0"/>
                  <a:t> is a model, which </a:t>
                </a:r>
                <a:r>
                  <a:rPr lang="en-GB" b="1" dirty="0"/>
                  <a:t>assumes that there is a linear relationship between inputs and outputs.</a:t>
                </a:r>
              </a:p>
              <a:p>
                <a:pPr marL="0" indent="0">
                  <a:buNone/>
                </a:pPr>
                <a:r>
                  <a:rPr lang="en-GB" dirty="0"/>
                  <a:t>It therefore consists of two trainable parameters </a:t>
                </a:r>
                <a14:m>
                  <m:oMath xmlns:m="http://schemas.openxmlformats.org/officeDocument/2006/math">
                    <m:r>
                      <a:rPr lang="en-GB" i="1" dirty="0" smtClean="0">
                        <a:latin typeface="Cambria Math" panose="02040503050406030204" pitchFamily="18" charset="0"/>
                      </a:rPr>
                      <m:t>(</m:t>
                    </m:r>
                    <m:r>
                      <a:rPr lang="en-GB" i="1" dirty="0" smtClean="0">
                        <a:latin typeface="Cambria Math" panose="02040503050406030204" pitchFamily="18" charset="0"/>
                      </a:rPr>
                      <m:t>𝑎</m:t>
                    </m:r>
                    <m:r>
                      <a:rPr lang="en-GB" i="1" dirty="0" smtClean="0">
                        <a:latin typeface="Cambria Math" panose="02040503050406030204" pitchFamily="18" charset="0"/>
                      </a:rPr>
                      <m:t>, </m:t>
                    </m:r>
                    <m:r>
                      <a:rPr lang="en-GB" i="1" dirty="0" smtClean="0">
                        <a:latin typeface="Cambria Math" panose="02040503050406030204" pitchFamily="18" charset="0"/>
                      </a:rPr>
                      <m:t>𝑏</m:t>
                    </m:r>
                    <m:r>
                      <a:rPr lang="en-GB" i="1" dirty="0" smtClean="0">
                        <a:latin typeface="Cambria Math" panose="02040503050406030204" pitchFamily="18" charset="0"/>
                      </a:rPr>
                      <m:t>)</m:t>
                    </m:r>
                  </m:oMath>
                </a14:m>
                <a:r>
                  <a:rPr lang="en-GB" dirty="0"/>
                  <a:t>, to be freely chosen.</a:t>
                </a:r>
              </a:p>
              <a:p>
                <a:pPr marL="0" indent="0">
                  <a:buNone/>
                </a:pPr>
                <a:r>
                  <a:rPr lang="en-GB" dirty="0"/>
                  <a:t>These will connect any input </a:t>
                </a:r>
                <a14:m>
                  <m:oMath xmlns:m="http://schemas.openxmlformats.org/officeDocument/2006/math">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𝑥</m:t>
                        </m:r>
                      </m:e>
                      <m:sub>
                        <m:r>
                          <a:rPr lang="en-GB" i="1" dirty="0" smtClean="0">
                            <a:latin typeface="Cambria Math" panose="02040503050406030204" pitchFamily="18" charset="0"/>
                          </a:rPr>
                          <m:t>𝑖</m:t>
                        </m:r>
                      </m:sub>
                    </m:sSub>
                  </m:oMath>
                </a14:m>
                <a:r>
                  <a:rPr lang="en-GB" dirty="0"/>
                  <a:t> to its respective output </a:t>
                </a:r>
                <a14:m>
                  <m:oMath xmlns:m="http://schemas.openxmlformats.org/officeDocument/2006/math">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𝑦</m:t>
                        </m:r>
                      </m:e>
                      <m:sub>
                        <m:r>
                          <a:rPr lang="en-GB" i="1" dirty="0" smtClean="0">
                            <a:latin typeface="Cambria Math" panose="02040503050406030204" pitchFamily="18" charset="0"/>
                          </a:rPr>
                          <m:t>𝑖</m:t>
                        </m:r>
                      </m:sub>
                    </m:sSub>
                  </m:oMath>
                </a14:m>
                <a:r>
                  <a:rPr lang="en-GB" dirty="0"/>
                  <a:t>, with the following equation:</a:t>
                </a:r>
              </a:p>
              <a:p>
                <a:pPr marL="0" indent="0">
                  <a:buNone/>
                </a:pPr>
                <a14:m>
                  <m:oMathPara xmlns:m="http://schemas.openxmlformats.org/officeDocument/2006/math">
                    <m:oMathParaPr>
                      <m:jc m:val="centerGroup"/>
                    </m:oMathParaPr>
                    <m:oMath xmlns:m="http://schemas.openxmlformats.org/officeDocument/2006/math">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𝑦</m:t>
                          </m:r>
                        </m:e>
                        <m:sub>
                          <m:r>
                            <a:rPr lang="en-GB" i="1" dirty="0" smtClean="0">
                              <a:latin typeface="Cambria Math" panose="02040503050406030204" pitchFamily="18" charset="0"/>
                            </a:rPr>
                            <m:t>𝑖</m:t>
                          </m:r>
                        </m:sub>
                      </m:sSub>
                      <m:r>
                        <a:rPr lang="en-GB" i="1" dirty="0" smtClean="0">
                          <a:latin typeface="Cambria Math" panose="02040503050406030204" pitchFamily="18" charset="0"/>
                        </a:rPr>
                        <m:t>≈ </m:t>
                      </m:r>
                      <m:r>
                        <a:rPr lang="en-GB" i="1" dirty="0" smtClean="0">
                          <a:latin typeface="Cambria Math" panose="02040503050406030204" pitchFamily="18" charset="0"/>
                        </a:rPr>
                        <m:t>𝑎</m:t>
                      </m:r>
                      <m:r>
                        <a:rPr lang="en-GB" i="1" dirty="0" smtClean="0">
                          <a:latin typeface="Cambria Math" panose="02040503050406030204" pitchFamily="18" charset="0"/>
                        </a:rPr>
                        <m:t> </m:t>
                      </m:r>
                      <m:sSub>
                        <m:sSubPr>
                          <m:ctrlPr>
                            <a:rPr lang="en-GB" i="1" dirty="0" err="1" smtClean="0">
                              <a:latin typeface="Cambria Math" panose="02040503050406030204" pitchFamily="18" charset="0"/>
                            </a:rPr>
                          </m:ctrlPr>
                        </m:sSubPr>
                        <m:e>
                          <m:r>
                            <a:rPr lang="en-GB" i="1" dirty="0" err="1" smtClean="0">
                              <a:latin typeface="Cambria Math" panose="02040503050406030204" pitchFamily="18" charset="0"/>
                            </a:rPr>
                            <m:t>𝑥</m:t>
                          </m:r>
                        </m:e>
                        <m:sub>
                          <m:r>
                            <a:rPr lang="en-GB" i="1" dirty="0" err="1" smtClean="0">
                              <a:latin typeface="Cambria Math" panose="02040503050406030204" pitchFamily="18" charset="0"/>
                            </a:rPr>
                            <m:t>𝑖</m:t>
                          </m:r>
                        </m:sub>
                      </m:sSub>
                      <m:r>
                        <a:rPr lang="en-GB" i="1" dirty="0" smtClean="0">
                          <a:latin typeface="Cambria Math" panose="02040503050406030204" pitchFamily="18" charset="0"/>
                        </a:rPr>
                        <m:t> + </m:t>
                      </m:r>
                      <m:r>
                        <a:rPr lang="en-GB" i="1" dirty="0" smtClean="0">
                          <a:latin typeface="Cambria Math" panose="02040503050406030204" pitchFamily="18" charset="0"/>
                        </a:rPr>
                        <m:t>𝑏</m:t>
                      </m:r>
                    </m:oMath>
                  </m:oMathPara>
                </a14:m>
                <a:endParaRPr lang="en-GB" dirty="0"/>
              </a:p>
              <a:p>
                <a:pPr marL="0" indent="0">
                  <a:buNone/>
                </a:pPr>
                <a:endParaRPr lang="en-GB" dirty="0"/>
              </a:p>
            </p:txBody>
          </p:sp>
        </mc:Choice>
        <mc:Fallback xmlns="">
          <p:sp>
            <p:nvSpPr>
              <p:cNvPr id="3" name="Content Placeholder 2">
                <a:extLst>
                  <a:ext uri="{FF2B5EF4-FFF2-40B4-BE49-F238E27FC236}">
                    <a16:creationId xmlns:a16="http://schemas.microsoft.com/office/drawing/2014/main" id="{7BDE96C0-465C-7952-04EA-C267AC8BF678}"/>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2663" r="-1294"/>
                </a:stretch>
              </a:blipFill>
            </p:spPr>
            <p:txBody>
              <a:bodyPr/>
              <a:lstStyle/>
              <a:p>
                <a:r>
                  <a:rPr lang="en-SG">
                    <a:noFill/>
                  </a:rPr>
                  <a:t> </a:t>
                </a:r>
              </a:p>
            </p:txBody>
          </p:sp>
        </mc:Fallback>
      </mc:AlternateContent>
      <p:pic>
        <p:nvPicPr>
          <p:cNvPr id="5" name="Picture 4">
            <a:extLst>
              <a:ext uri="{FF2B5EF4-FFF2-40B4-BE49-F238E27FC236}">
                <a16:creationId xmlns:a16="http://schemas.microsoft.com/office/drawing/2014/main" id="{00063CBA-B3D2-2A9F-6D07-B5D96185F347}"/>
              </a:ext>
            </a:extLst>
          </p:cNvPr>
          <p:cNvPicPr>
            <a:picLocks noChangeAspect="1"/>
          </p:cNvPicPr>
          <p:nvPr/>
        </p:nvPicPr>
        <p:blipFill>
          <a:blip r:embed="rId3"/>
          <a:stretch>
            <a:fillRect/>
          </a:stretch>
        </p:blipFill>
        <p:spPr>
          <a:xfrm>
            <a:off x="6096000" y="1639010"/>
            <a:ext cx="6095121" cy="4808441"/>
          </a:xfrm>
          <a:prstGeom prst="rect">
            <a:avLst/>
          </a:prstGeom>
        </p:spPr>
      </p:pic>
    </p:spTree>
    <p:extLst>
      <p:ext uri="{BB962C8B-B14F-4D97-AF65-F5344CB8AC3E}">
        <p14:creationId xmlns:p14="http://schemas.microsoft.com/office/powerpoint/2010/main" val="22939008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3B68C2-4970-4C7E-1F52-6140F374C9AD}"/>
              </a:ext>
            </a:extLst>
          </p:cNvPr>
          <p:cNvSpPr>
            <a:spLocks noGrp="1"/>
          </p:cNvSpPr>
          <p:nvPr>
            <p:ph type="title"/>
          </p:nvPr>
        </p:nvSpPr>
        <p:spPr/>
        <p:txBody>
          <a:bodyPr/>
          <a:lstStyle/>
          <a:p>
            <a:r>
              <a:rPr lang="en-GB" dirty="0"/>
              <a:t>Our first model, the linear regression</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BDE96C0-465C-7952-04EA-C267AC8BF678}"/>
                  </a:ext>
                </a:extLst>
              </p:cNvPr>
              <p:cNvSpPr>
                <a:spLocks noGrp="1"/>
              </p:cNvSpPr>
              <p:nvPr>
                <p:ph sz="half" idx="1"/>
              </p:nvPr>
            </p:nvSpPr>
            <p:spPr>
              <a:xfrm>
                <a:off x="838200" y="1825624"/>
                <a:ext cx="5181600" cy="5032375"/>
              </a:xfrm>
            </p:spPr>
            <p:txBody>
              <a:bodyPr>
                <a:normAutofit lnSpcReduction="10000"/>
              </a:bodyPr>
              <a:lstStyle/>
              <a:p>
                <a:pPr marL="0" indent="0">
                  <a:buNone/>
                </a:pPr>
                <a:r>
                  <a:rPr lang="en-GB" b="1" dirty="0"/>
                  <a:t>Definition (</a:t>
                </a:r>
                <a:r>
                  <a:rPr lang="en-GB" b="1" dirty="0">
                    <a:solidFill>
                      <a:srgbClr val="00B050"/>
                    </a:solidFill>
                  </a:rPr>
                  <a:t>Linear</a:t>
                </a:r>
                <a:r>
                  <a:rPr lang="en-GB" b="1" dirty="0"/>
                  <a:t> </a:t>
                </a:r>
                <a:r>
                  <a:rPr lang="en-GB" b="1" dirty="0">
                    <a:solidFill>
                      <a:srgbClr val="00B050"/>
                    </a:solidFill>
                  </a:rPr>
                  <a:t>Regression</a:t>
                </a:r>
                <a:r>
                  <a:rPr lang="en-GB" b="1" dirty="0"/>
                  <a:t>):</a:t>
                </a:r>
              </a:p>
              <a:p>
                <a:pPr marL="0" indent="0">
                  <a:buNone/>
                </a:pPr>
                <a:r>
                  <a:rPr lang="en-GB" b="1" dirty="0">
                    <a:solidFill>
                      <a:srgbClr val="00B050"/>
                    </a:solidFill>
                  </a:rPr>
                  <a:t>Linear</a:t>
                </a:r>
                <a:r>
                  <a:rPr lang="en-GB" dirty="0"/>
                  <a:t> </a:t>
                </a:r>
                <a:r>
                  <a:rPr lang="en-GB" b="1" dirty="0">
                    <a:solidFill>
                      <a:srgbClr val="00B050"/>
                    </a:solidFill>
                  </a:rPr>
                  <a:t>Regression</a:t>
                </a:r>
                <a:r>
                  <a:rPr lang="en-GB" dirty="0"/>
                  <a:t> is a model, which </a:t>
                </a:r>
                <a:r>
                  <a:rPr lang="en-GB" b="1" dirty="0"/>
                  <a:t>assumes that there is a linear relationship between inputs and outputs.</a:t>
                </a:r>
              </a:p>
              <a:p>
                <a:pPr marL="0" indent="0">
                  <a:buNone/>
                </a:pPr>
                <a:r>
                  <a:rPr lang="en-GB" dirty="0"/>
                  <a:t>It therefore consists of two trainable parameters </a:t>
                </a:r>
                <a14:m>
                  <m:oMath xmlns:m="http://schemas.openxmlformats.org/officeDocument/2006/math">
                    <m:r>
                      <a:rPr lang="en-GB" i="1" dirty="0" smtClean="0">
                        <a:latin typeface="Cambria Math" panose="02040503050406030204" pitchFamily="18" charset="0"/>
                      </a:rPr>
                      <m:t>(</m:t>
                    </m:r>
                    <m:r>
                      <a:rPr lang="en-GB" i="1" dirty="0" smtClean="0">
                        <a:latin typeface="Cambria Math" panose="02040503050406030204" pitchFamily="18" charset="0"/>
                      </a:rPr>
                      <m:t>𝑎</m:t>
                    </m:r>
                    <m:r>
                      <a:rPr lang="en-GB" i="1" dirty="0" smtClean="0">
                        <a:latin typeface="Cambria Math" panose="02040503050406030204" pitchFamily="18" charset="0"/>
                      </a:rPr>
                      <m:t>, </m:t>
                    </m:r>
                    <m:r>
                      <a:rPr lang="en-GB" i="1" dirty="0" smtClean="0">
                        <a:latin typeface="Cambria Math" panose="02040503050406030204" pitchFamily="18" charset="0"/>
                      </a:rPr>
                      <m:t>𝑏</m:t>
                    </m:r>
                    <m:r>
                      <a:rPr lang="en-GB" i="1" dirty="0" smtClean="0">
                        <a:latin typeface="Cambria Math" panose="02040503050406030204" pitchFamily="18" charset="0"/>
                      </a:rPr>
                      <m:t>)</m:t>
                    </m:r>
                  </m:oMath>
                </a14:m>
                <a:r>
                  <a:rPr lang="en-GB" dirty="0"/>
                  <a:t>, to be freely chosen.</a:t>
                </a:r>
              </a:p>
              <a:p>
                <a:pPr marL="0" indent="0">
                  <a:buNone/>
                </a:pPr>
                <a:r>
                  <a:rPr lang="en-GB" dirty="0"/>
                  <a:t>These will connect any input </a:t>
                </a:r>
                <a14:m>
                  <m:oMath xmlns:m="http://schemas.openxmlformats.org/officeDocument/2006/math">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𝑥</m:t>
                        </m:r>
                      </m:e>
                      <m:sub>
                        <m:r>
                          <a:rPr lang="en-GB" i="1" dirty="0" smtClean="0">
                            <a:latin typeface="Cambria Math" panose="02040503050406030204" pitchFamily="18" charset="0"/>
                          </a:rPr>
                          <m:t>𝑖</m:t>
                        </m:r>
                      </m:sub>
                    </m:sSub>
                  </m:oMath>
                </a14:m>
                <a:r>
                  <a:rPr lang="en-GB" dirty="0"/>
                  <a:t> to its respective output </a:t>
                </a:r>
                <a14:m>
                  <m:oMath xmlns:m="http://schemas.openxmlformats.org/officeDocument/2006/math">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𝑦</m:t>
                        </m:r>
                      </m:e>
                      <m:sub>
                        <m:r>
                          <a:rPr lang="en-GB" i="1" dirty="0" smtClean="0">
                            <a:latin typeface="Cambria Math" panose="02040503050406030204" pitchFamily="18" charset="0"/>
                          </a:rPr>
                          <m:t>𝑖</m:t>
                        </m:r>
                      </m:sub>
                    </m:sSub>
                  </m:oMath>
                </a14:m>
                <a:r>
                  <a:rPr lang="en-GB" dirty="0"/>
                  <a:t>, with the following equation:</a:t>
                </a:r>
              </a:p>
              <a:p>
                <a:pPr marL="0" indent="0">
                  <a:buNone/>
                </a:pPr>
                <a14:m>
                  <m:oMathPara xmlns:m="http://schemas.openxmlformats.org/officeDocument/2006/math">
                    <m:oMathParaPr>
                      <m:jc m:val="centerGroup"/>
                    </m:oMathParaPr>
                    <m:oMath xmlns:m="http://schemas.openxmlformats.org/officeDocument/2006/math">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𝑦</m:t>
                          </m:r>
                        </m:e>
                        <m:sub>
                          <m:r>
                            <a:rPr lang="en-GB" i="1" dirty="0" smtClean="0">
                              <a:latin typeface="Cambria Math" panose="02040503050406030204" pitchFamily="18" charset="0"/>
                            </a:rPr>
                            <m:t>𝑖</m:t>
                          </m:r>
                        </m:sub>
                      </m:sSub>
                      <m:r>
                        <a:rPr lang="en-GB" i="1" dirty="0" smtClean="0">
                          <a:latin typeface="Cambria Math" panose="02040503050406030204" pitchFamily="18" charset="0"/>
                        </a:rPr>
                        <m:t>≈ </m:t>
                      </m:r>
                      <m:r>
                        <a:rPr lang="en-GB" i="1" dirty="0" smtClean="0">
                          <a:latin typeface="Cambria Math" panose="02040503050406030204" pitchFamily="18" charset="0"/>
                        </a:rPr>
                        <m:t>𝑎</m:t>
                      </m:r>
                      <m:r>
                        <a:rPr lang="en-GB" i="1" dirty="0" smtClean="0">
                          <a:latin typeface="Cambria Math" panose="02040503050406030204" pitchFamily="18" charset="0"/>
                        </a:rPr>
                        <m:t> </m:t>
                      </m:r>
                      <m:sSub>
                        <m:sSubPr>
                          <m:ctrlPr>
                            <a:rPr lang="en-GB" i="1" dirty="0" err="1" smtClean="0">
                              <a:latin typeface="Cambria Math" panose="02040503050406030204" pitchFamily="18" charset="0"/>
                            </a:rPr>
                          </m:ctrlPr>
                        </m:sSubPr>
                        <m:e>
                          <m:r>
                            <a:rPr lang="en-GB" i="1" dirty="0" err="1" smtClean="0">
                              <a:latin typeface="Cambria Math" panose="02040503050406030204" pitchFamily="18" charset="0"/>
                            </a:rPr>
                            <m:t>𝑥</m:t>
                          </m:r>
                        </m:e>
                        <m:sub>
                          <m:r>
                            <a:rPr lang="en-GB" i="1" dirty="0" err="1" smtClean="0">
                              <a:latin typeface="Cambria Math" panose="02040503050406030204" pitchFamily="18" charset="0"/>
                            </a:rPr>
                            <m:t>𝑖</m:t>
                          </m:r>
                        </m:sub>
                      </m:sSub>
                      <m:r>
                        <a:rPr lang="en-GB" i="1" dirty="0" smtClean="0">
                          <a:latin typeface="Cambria Math" panose="02040503050406030204" pitchFamily="18" charset="0"/>
                        </a:rPr>
                        <m:t> + </m:t>
                      </m:r>
                      <m:r>
                        <a:rPr lang="en-GB" i="1" dirty="0" smtClean="0">
                          <a:latin typeface="Cambria Math" panose="02040503050406030204" pitchFamily="18" charset="0"/>
                        </a:rPr>
                        <m:t>𝑏</m:t>
                      </m:r>
                    </m:oMath>
                  </m:oMathPara>
                </a14:m>
                <a:endParaRPr lang="en-GB" dirty="0"/>
              </a:p>
              <a:p>
                <a:pPr marL="0" indent="0">
                  <a:buNone/>
                </a:pPr>
                <a:endParaRPr lang="en-GB" dirty="0"/>
              </a:p>
            </p:txBody>
          </p:sp>
        </mc:Choice>
        <mc:Fallback xmlns="">
          <p:sp>
            <p:nvSpPr>
              <p:cNvPr id="3" name="Content Placeholder 2">
                <a:extLst>
                  <a:ext uri="{FF2B5EF4-FFF2-40B4-BE49-F238E27FC236}">
                    <a16:creationId xmlns:a16="http://schemas.microsoft.com/office/drawing/2014/main" id="{7BDE96C0-465C-7952-04EA-C267AC8BF678}"/>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2663" r="-1294"/>
                </a:stretch>
              </a:blipFill>
            </p:spPr>
            <p:txBody>
              <a:bodyPr/>
              <a:lstStyle/>
              <a:p>
                <a:r>
                  <a:rPr lang="en-SG">
                    <a:noFill/>
                  </a:rPr>
                  <a:t> </a:t>
                </a:r>
              </a:p>
            </p:txBody>
          </p:sp>
        </mc:Fallback>
      </mc:AlternateContent>
      <p:pic>
        <p:nvPicPr>
          <p:cNvPr id="6" name="Picture 5">
            <a:extLst>
              <a:ext uri="{FF2B5EF4-FFF2-40B4-BE49-F238E27FC236}">
                <a16:creationId xmlns:a16="http://schemas.microsoft.com/office/drawing/2014/main" id="{8D24B3D5-2FA4-6434-2E4A-2829B55C775D}"/>
              </a:ext>
            </a:extLst>
          </p:cNvPr>
          <p:cNvPicPr>
            <a:picLocks noChangeAspect="1"/>
          </p:cNvPicPr>
          <p:nvPr/>
        </p:nvPicPr>
        <p:blipFill>
          <a:blip r:embed="rId3"/>
          <a:stretch>
            <a:fillRect/>
          </a:stretch>
        </p:blipFill>
        <p:spPr>
          <a:xfrm>
            <a:off x="6019800" y="2743954"/>
            <a:ext cx="6078333" cy="1597857"/>
          </a:xfrm>
          <a:prstGeom prst="rect">
            <a:avLst/>
          </a:prstGeom>
        </p:spPr>
      </p:pic>
    </p:spTree>
    <p:extLst>
      <p:ext uri="{BB962C8B-B14F-4D97-AF65-F5344CB8AC3E}">
        <p14:creationId xmlns:p14="http://schemas.microsoft.com/office/powerpoint/2010/main" val="345027332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3B68C2-4970-4C7E-1F52-6140F374C9AD}"/>
              </a:ext>
            </a:extLst>
          </p:cNvPr>
          <p:cNvSpPr>
            <a:spLocks noGrp="1"/>
          </p:cNvSpPr>
          <p:nvPr>
            <p:ph type="title"/>
          </p:nvPr>
        </p:nvSpPr>
        <p:spPr/>
        <p:txBody>
          <a:bodyPr/>
          <a:lstStyle/>
          <a:p>
            <a:r>
              <a:rPr lang="en-GB" dirty="0"/>
              <a:t>Let us try different values of (a, b)</a:t>
            </a:r>
            <a:endParaRPr lang="en-SG" dirty="0"/>
          </a:p>
        </p:txBody>
      </p:sp>
      <p:pic>
        <p:nvPicPr>
          <p:cNvPr id="8" name="Picture 7">
            <a:extLst>
              <a:ext uri="{FF2B5EF4-FFF2-40B4-BE49-F238E27FC236}">
                <a16:creationId xmlns:a16="http://schemas.microsoft.com/office/drawing/2014/main" id="{DB3B4344-19C7-806B-06F8-220DD44C2E41}"/>
              </a:ext>
            </a:extLst>
          </p:cNvPr>
          <p:cNvPicPr>
            <a:picLocks noChangeAspect="1"/>
          </p:cNvPicPr>
          <p:nvPr/>
        </p:nvPicPr>
        <p:blipFill>
          <a:blip r:embed="rId2"/>
          <a:stretch>
            <a:fillRect/>
          </a:stretch>
        </p:blipFill>
        <p:spPr>
          <a:xfrm>
            <a:off x="1918197" y="1556867"/>
            <a:ext cx="9953372" cy="5301133"/>
          </a:xfrm>
          <a:prstGeom prst="rect">
            <a:avLst/>
          </a:prstGeom>
        </p:spPr>
      </p:pic>
      <p:sp>
        <p:nvSpPr>
          <p:cNvPr id="9" name="Left Brace 8">
            <a:extLst>
              <a:ext uri="{FF2B5EF4-FFF2-40B4-BE49-F238E27FC236}">
                <a16:creationId xmlns:a16="http://schemas.microsoft.com/office/drawing/2014/main" id="{6165BBB2-AE2F-EB86-BED0-8802CFB1A498}"/>
              </a:ext>
            </a:extLst>
          </p:cNvPr>
          <p:cNvSpPr/>
          <p:nvPr/>
        </p:nvSpPr>
        <p:spPr>
          <a:xfrm>
            <a:off x="1578708" y="2813538"/>
            <a:ext cx="339489" cy="953477"/>
          </a:xfrm>
          <a:prstGeom prst="lef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10" name="Rectangle 9">
            <a:extLst>
              <a:ext uri="{FF2B5EF4-FFF2-40B4-BE49-F238E27FC236}">
                <a16:creationId xmlns:a16="http://schemas.microsoft.com/office/drawing/2014/main" id="{1E5AC416-64EA-9BF7-FA4A-DDDAB54809D4}"/>
              </a:ext>
            </a:extLst>
          </p:cNvPr>
          <p:cNvSpPr/>
          <p:nvPr/>
        </p:nvSpPr>
        <p:spPr>
          <a:xfrm>
            <a:off x="216877" y="3024552"/>
            <a:ext cx="1242646" cy="5314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Model 1</a:t>
            </a:r>
            <a:endParaRPr lang="en-SG" dirty="0"/>
          </a:p>
        </p:txBody>
      </p:sp>
      <p:sp>
        <p:nvSpPr>
          <p:cNvPr id="11" name="Left Brace 10">
            <a:extLst>
              <a:ext uri="{FF2B5EF4-FFF2-40B4-BE49-F238E27FC236}">
                <a16:creationId xmlns:a16="http://schemas.microsoft.com/office/drawing/2014/main" id="{DA2785C3-6185-70A0-12A6-D99A63D185C6}"/>
              </a:ext>
            </a:extLst>
          </p:cNvPr>
          <p:cNvSpPr/>
          <p:nvPr/>
        </p:nvSpPr>
        <p:spPr>
          <a:xfrm>
            <a:off x="1578708" y="3979880"/>
            <a:ext cx="339489" cy="953477"/>
          </a:xfrm>
          <a:prstGeom prst="lef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12" name="Rectangle 11">
            <a:extLst>
              <a:ext uri="{FF2B5EF4-FFF2-40B4-BE49-F238E27FC236}">
                <a16:creationId xmlns:a16="http://schemas.microsoft.com/office/drawing/2014/main" id="{7C183724-1784-2493-4DBB-A112357F6851}"/>
              </a:ext>
            </a:extLst>
          </p:cNvPr>
          <p:cNvSpPr/>
          <p:nvPr/>
        </p:nvSpPr>
        <p:spPr>
          <a:xfrm>
            <a:off x="216877" y="4190894"/>
            <a:ext cx="1242646" cy="5314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Model 2</a:t>
            </a:r>
            <a:endParaRPr lang="en-SG" dirty="0"/>
          </a:p>
        </p:txBody>
      </p:sp>
      <p:sp>
        <p:nvSpPr>
          <p:cNvPr id="13" name="Left Brace 12">
            <a:extLst>
              <a:ext uri="{FF2B5EF4-FFF2-40B4-BE49-F238E27FC236}">
                <a16:creationId xmlns:a16="http://schemas.microsoft.com/office/drawing/2014/main" id="{FAE76E91-B35A-D5E2-50F0-33B923A05BA2}"/>
              </a:ext>
            </a:extLst>
          </p:cNvPr>
          <p:cNvSpPr/>
          <p:nvPr/>
        </p:nvSpPr>
        <p:spPr>
          <a:xfrm>
            <a:off x="1578708" y="5090119"/>
            <a:ext cx="339489" cy="953477"/>
          </a:xfrm>
          <a:prstGeom prst="lef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14" name="Rectangle 13">
            <a:extLst>
              <a:ext uri="{FF2B5EF4-FFF2-40B4-BE49-F238E27FC236}">
                <a16:creationId xmlns:a16="http://schemas.microsoft.com/office/drawing/2014/main" id="{FBEDE596-BC49-CA2A-02C4-23F0AA094E2D}"/>
              </a:ext>
            </a:extLst>
          </p:cNvPr>
          <p:cNvSpPr/>
          <p:nvPr/>
        </p:nvSpPr>
        <p:spPr>
          <a:xfrm>
            <a:off x="216877" y="5301133"/>
            <a:ext cx="1242646" cy="5314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Model 3</a:t>
            </a:r>
            <a:endParaRPr lang="en-SG" dirty="0"/>
          </a:p>
        </p:txBody>
      </p:sp>
    </p:spTree>
    <p:extLst>
      <p:ext uri="{BB962C8B-B14F-4D97-AF65-F5344CB8AC3E}">
        <p14:creationId xmlns:p14="http://schemas.microsoft.com/office/powerpoint/2010/main" val="31277497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D6E47F-EE41-14EC-57C7-619AC0EC550B}"/>
              </a:ext>
            </a:extLst>
          </p:cNvPr>
          <p:cNvSpPr>
            <a:spLocks noGrp="1"/>
          </p:cNvSpPr>
          <p:nvPr>
            <p:ph type="title"/>
          </p:nvPr>
        </p:nvSpPr>
        <p:spPr/>
        <p:txBody>
          <a:bodyPr/>
          <a:lstStyle/>
          <a:p>
            <a:r>
              <a:rPr lang="en-GB" dirty="0"/>
              <a:t>The way I teach things</a:t>
            </a:r>
            <a:endParaRPr lang="en-SG" dirty="0"/>
          </a:p>
        </p:txBody>
      </p:sp>
      <p:sp>
        <p:nvSpPr>
          <p:cNvPr id="3" name="Content Placeholder 2">
            <a:extLst>
              <a:ext uri="{FF2B5EF4-FFF2-40B4-BE49-F238E27FC236}">
                <a16:creationId xmlns:a16="http://schemas.microsoft.com/office/drawing/2014/main" id="{F9359CBB-2BA1-6409-CE17-97C6B596059A}"/>
              </a:ext>
            </a:extLst>
          </p:cNvPr>
          <p:cNvSpPr>
            <a:spLocks noGrp="1"/>
          </p:cNvSpPr>
          <p:nvPr>
            <p:ph idx="1"/>
          </p:nvPr>
        </p:nvSpPr>
        <p:spPr>
          <a:xfrm>
            <a:off x="838200" y="1825624"/>
            <a:ext cx="10515600" cy="5032375"/>
          </a:xfrm>
        </p:spPr>
        <p:txBody>
          <a:bodyPr>
            <a:normAutofit/>
          </a:bodyPr>
          <a:lstStyle/>
          <a:p>
            <a:r>
              <a:rPr lang="en-GB" b="1" dirty="0"/>
              <a:t>One topic per week </a:t>
            </a:r>
            <a:r>
              <a:rPr lang="en-GB" dirty="0"/>
              <a:t>(or so) and hopefully, we will cover all the important concepts and important directions of DL these days. </a:t>
            </a:r>
            <a:endParaRPr lang="en-GB" b="1" dirty="0"/>
          </a:p>
          <a:p>
            <a:r>
              <a:rPr lang="en-GB" b="1" dirty="0"/>
              <a:t>Lectures</a:t>
            </a:r>
            <a:r>
              <a:rPr lang="en-GB" dirty="0"/>
              <a:t> </a:t>
            </a:r>
            <a:r>
              <a:rPr lang="en-GB" b="1" dirty="0"/>
              <a:t>slides</a:t>
            </a:r>
            <a:r>
              <a:rPr lang="en-GB" dirty="0"/>
              <a:t>, along with </a:t>
            </a:r>
            <a:r>
              <a:rPr lang="en-GB" b="1" dirty="0"/>
              <a:t>supporting</a:t>
            </a:r>
            <a:r>
              <a:rPr lang="en-GB" dirty="0"/>
              <a:t> </a:t>
            </a:r>
            <a:r>
              <a:rPr lang="en-GB" b="1" dirty="0"/>
              <a:t>notebooks</a:t>
            </a:r>
            <a:r>
              <a:rPr lang="en-GB" dirty="0"/>
              <a:t>.</a:t>
            </a:r>
          </a:p>
          <a:p>
            <a:r>
              <a:rPr lang="en-GB" b="1" dirty="0"/>
              <a:t>Mathematical</a:t>
            </a:r>
            <a:r>
              <a:rPr lang="en-GB" dirty="0"/>
              <a:t> </a:t>
            </a:r>
            <a:r>
              <a:rPr lang="en-GB" b="1" dirty="0"/>
              <a:t>aspects</a:t>
            </a:r>
            <a:r>
              <a:rPr lang="en-GB" dirty="0"/>
              <a:t> discussed in class (to show what is happening behind the scenes of Neural Networks/Deep Learning).</a:t>
            </a:r>
          </a:p>
          <a:p>
            <a:r>
              <a:rPr lang="en-GB" b="1" dirty="0"/>
              <a:t>Made a choice: </a:t>
            </a:r>
            <a:r>
              <a:rPr lang="en-GB" dirty="0"/>
              <a:t>providing lots of code to demonstrate concepts, but </a:t>
            </a:r>
            <a:r>
              <a:rPr lang="en-GB" b="1" u="sng" dirty="0"/>
              <a:t>need you to play with them autonomously</a:t>
            </a:r>
            <a:r>
              <a:rPr lang="en-GB" u="sng" dirty="0"/>
              <a:t> </a:t>
            </a:r>
            <a:r>
              <a:rPr lang="en-GB" dirty="0"/>
              <a:t>to explore concepts!</a:t>
            </a:r>
          </a:p>
          <a:p>
            <a:r>
              <a:rPr lang="en-GB" b="1" dirty="0"/>
              <a:t>Extra</a:t>
            </a:r>
            <a:r>
              <a:rPr lang="en-GB" dirty="0"/>
              <a:t> </a:t>
            </a:r>
            <a:r>
              <a:rPr lang="en-GB" b="1" dirty="0"/>
              <a:t>reading</a:t>
            </a:r>
            <a:r>
              <a:rPr lang="en-GB" dirty="0"/>
              <a:t>, for curiosity (supporting papers, articles, etc.) and suggestions of pointers to follow to stay up to date.</a:t>
            </a:r>
          </a:p>
          <a:p>
            <a:r>
              <a:rPr lang="en-GB" dirty="0"/>
              <a:t>Suggestions for </a:t>
            </a:r>
            <a:r>
              <a:rPr lang="en-GB" b="1" dirty="0"/>
              <a:t>continuing your</a:t>
            </a:r>
            <a:r>
              <a:rPr lang="en-GB" dirty="0"/>
              <a:t> </a:t>
            </a:r>
            <a:r>
              <a:rPr lang="en-GB" b="1" dirty="0"/>
              <a:t>learning</a:t>
            </a:r>
            <a:r>
              <a:rPr lang="en-GB" dirty="0"/>
              <a:t>, after this course.</a:t>
            </a:r>
          </a:p>
          <a:p>
            <a:endParaRPr lang="en-GB" dirty="0"/>
          </a:p>
        </p:txBody>
      </p:sp>
    </p:spTree>
    <p:extLst>
      <p:ext uri="{BB962C8B-B14F-4D97-AF65-F5344CB8AC3E}">
        <p14:creationId xmlns:p14="http://schemas.microsoft.com/office/powerpoint/2010/main" val="10666160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A1A3B35-4C52-EF50-DF43-43239424587C}"/>
              </a:ext>
            </a:extLst>
          </p:cNvPr>
          <p:cNvPicPr>
            <a:picLocks noChangeAspect="1"/>
          </p:cNvPicPr>
          <p:nvPr/>
        </p:nvPicPr>
        <p:blipFill>
          <a:blip r:embed="rId2"/>
          <a:stretch>
            <a:fillRect/>
          </a:stretch>
        </p:blipFill>
        <p:spPr>
          <a:xfrm>
            <a:off x="1361414" y="266258"/>
            <a:ext cx="9469171" cy="6325483"/>
          </a:xfrm>
          <a:prstGeom prst="rect">
            <a:avLst/>
          </a:prstGeom>
        </p:spPr>
      </p:pic>
      <p:sp>
        <p:nvSpPr>
          <p:cNvPr id="15" name="TextBox 14">
            <a:extLst>
              <a:ext uri="{FF2B5EF4-FFF2-40B4-BE49-F238E27FC236}">
                <a16:creationId xmlns:a16="http://schemas.microsoft.com/office/drawing/2014/main" id="{F2010053-3709-8C70-9238-AF7D3149AA6C}"/>
              </a:ext>
            </a:extLst>
          </p:cNvPr>
          <p:cNvSpPr txBox="1"/>
          <p:nvPr/>
        </p:nvSpPr>
        <p:spPr>
          <a:xfrm>
            <a:off x="2063421" y="1120675"/>
            <a:ext cx="4298462" cy="2308324"/>
          </a:xfrm>
          <a:prstGeom prst="rect">
            <a:avLst/>
          </a:prstGeom>
          <a:noFill/>
        </p:spPr>
        <p:txBody>
          <a:bodyPr wrap="square" rtlCol="0">
            <a:spAutoFit/>
          </a:bodyPr>
          <a:lstStyle/>
          <a:p>
            <a:pPr algn="ctr"/>
            <a:r>
              <a:rPr lang="en-GB" sz="2400" b="1" dirty="0">
                <a:solidFill>
                  <a:schemeClr val="accent2"/>
                </a:solidFill>
              </a:rPr>
              <a:t>Which model is the best fit for this task in your opinion?</a:t>
            </a:r>
            <a:br>
              <a:rPr lang="en-GB" sz="2400" b="1" dirty="0">
                <a:solidFill>
                  <a:schemeClr val="accent2"/>
                </a:solidFill>
              </a:rPr>
            </a:br>
            <a:r>
              <a:rPr lang="en-GB" sz="2400" b="1" dirty="0">
                <a:solidFill>
                  <a:schemeClr val="accent2"/>
                </a:solidFill>
              </a:rPr>
              <a:t>(red, green or black)</a:t>
            </a:r>
          </a:p>
          <a:p>
            <a:pPr algn="ctr"/>
            <a:endParaRPr lang="en-GB" sz="2400" b="1" dirty="0">
              <a:solidFill>
                <a:schemeClr val="accent2"/>
              </a:solidFill>
            </a:endParaRPr>
          </a:p>
          <a:p>
            <a:pPr algn="ctr"/>
            <a:r>
              <a:rPr lang="en-GB" sz="2400" b="1" dirty="0">
                <a:solidFill>
                  <a:schemeClr val="accent2"/>
                </a:solidFill>
              </a:rPr>
              <a:t>Why is one better than another?</a:t>
            </a:r>
            <a:endParaRPr lang="en-SG" sz="2400" b="1" dirty="0">
              <a:solidFill>
                <a:schemeClr val="accent2"/>
              </a:solidFill>
            </a:endParaRPr>
          </a:p>
        </p:txBody>
      </p:sp>
    </p:spTree>
    <p:extLst>
      <p:ext uri="{BB962C8B-B14F-4D97-AF65-F5344CB8AC3E}">
        <p14:creationId xmlns:p14="http://schemas.microsoft.com/office/powerpoint/2010/main" val="386686717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E84629-7F60-E5FD-B47D-000457F3C699}"/>
              </a:ext>
            </a:extLst>
          </p:cNvPr>
          <p:cNvSpPr>
            <a:spLocks noGrp="1"/>
          </p:cNvSpPr>
          <p:nvPr>
            <p:ph type="title"/>
          </p:nvPr>
        </p:nvSpPr>
        <p:spPr/>
        <p:txBody>
          <a:bodyPr/>
          <a:lstStyle/>
          <a:p>
            <a:r>
              <a:rPr lang="en-GB" dirty="0"/>
              <a:t>The need for a loss function</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BAE63A8-7CB3-9103-18B5-4F57A6F933B5}"/>
                  </a:ext>
                </a:extLst>
              </p:cNvPr>
              <p:cNvSpPr>
                <a:spLocks noGrp="1"/>
              </p:cNvSpPr>
              <p:nvPr>
                <p:ph sz="half" idx="1"/>
              </p:nvPr>
            </p:nvSpPr>
            <p:spPr>
              <a:xfrm>
                <a:off x="838200" y="1825624"/>
                <a:ext cx="5181600" cy="5032375"/>
              </a:xfrm>
            </p:spPr>
            <p:txBody>
              <a:bodyPr>
                <a:normAutofit/>
              </a:bodyPr>
              <a:lstStyle/>
              <a:p>
                <a:pPr marL="0" indent="0">
                  <a:buNone/>
                </a:pPr>
                <a:r>
                  <a:rPr lang="en-GB" b="1" dirty="0"/>
                  <a:t>Telling which model is best can prove difficult, especially for close values of </a:t>
                </a:r>
                <a14:m>
                  <m:oMath xmlns:m="http://schemas.openxmlformats.org/officeDocument/2006/math">
                    <m:r>
                      <a:rPr lang="en-GB" b="1" i="1" dirty="0" smtClean="0">
                        <a:latin typeface="Cambria Math" panose="02040503050406030204" pitchFamily="18" charset="0"/>
                      </a:rPr>
                      <m:t>(</m:t>
                    </m:r>
                    <m:r>
                      <a:rPr lang="en-GB" b="1" i="1" dirty="0" smtClean="0">
                        <a:latin typeface="Cambria Math" panose="02040503050406030204" pitchFamily="18" charset="0"/>
                      </a:rPr>
                      <m:t>𝒂</m:t>
                    </m:r>
                    <m:r>
                      <a:rPr lang="en-GB" b="1" i="1" dirty="0" smtClean="0">
                        <a:latin typeface="Cambria Math" panose="02040503050406030204" pitchFamily="18" charset="0"/>
                      </a:rPr>
                      <m:t>, </m:t>
                    </m:r>
                    <m:r>
                      <a:rPr lang="en-GB" b="1" i="1" dirty="0" smtClean="0">
                        <a:latin typeface="Cambria Math" panose="02040503050406030204" pitchFamily="18" charset="0"/>
                      </a:rPr>
                      <m:t>𝒃</m:t>
                    </m:r>
                    <m:r>
                      <a:rPr lang="en-GB" b="1" i="1" dirty="0" smtClean="0">
                        <a:latin typeface="Cambria Math" panose="02040503050406030204" pitchFamily="18" charset="0"/>
                      </a:rPr>
                      <m:t>).</m:t>
                    </m:r>
                  </m:oMath>
                </a14:m>
                <a:endParaRPr lang="en-GB" b="1" dirty="0"/>
              </a:p>
              <a:p>
                <a:pPr marL="0" indent="0">
                  <a:buNone/>
                </a:pPr>
                <a:endParaRPr lang="en-GB" b="1" dirty="0"/>
              </a:p>
              <a:p>
                <a:pPr marL="0" indent="0">
                  <a:buNone/>
                </a:pPr>
                <a:r>
                  <a:rPr lang="en-GB" b="1" dirty="0"/>
                  <a:t>Good news, there is one last element we have not used.</a:t>
                </a:r>
              </a:p>
              <a:p>
                <a:pPr marL="514350" indent="-514350">
                  <a:buFont typeface="+mj-lt"/>
                  <a:buAutoNum type="arabicPeriod" startAt="4"/>
                </a:pPr>
                <a:r>
                  <a:rPr lang="en-GB" b="1" dirty="0"/>
                  <a:t>Loss</a:t>
                </a:r>
                <a:r>
                  <a:rPr lang="en-GB" dirty="0"/>
                  <a:t> </a:t>
                </a:r>
                <a:r>
                  <a:rPr lang="en-GB" b="1" dirty="0"/>
                  <a:t>(L) </a:t>
                </a:r>
                <a:r>
                  <a:rPr lang="en-GB" dirty="0"/>
                  <a:t>function to measure the performance of the current model and its current parameters on said task and dataset.</a:t>
                </a:r>
              </a:p>
            </p:txBody>
          </p:sp>
        </mc:Choice>
        <mc:Fallback xmlns="">
          <p:sp>
            <p:nvSpPr>
              <p:cNvPr id="3" name="Content Placeholder 2">
                <a:extLst>
                  <a:ext uri="{FF2B5EF4-FFF2-40B4-BE49-F238E27FC236}">
                    <a16:creationId xmlns:a16="http://schemas.microsoft.com/office/drawing/2014/main" id="{9BAE63A8-7CB3-9103-18B5-4F57A6F933B5}"/>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a:stretch>
              </a:blipFill>
            </p:spPr>
            <p:txBody>
              <a:bodyPr/>
              <a:lstStyle/>
              <a:p>
                <a:r>
                  <a:rPr lang="en-SG">
                    <a:noFill/>
                  </a:rPr>
                  <a:t> </a:t>
                </a:r>
              </a:p>
            </p:txBody>
          </p:sp>
        </mc:Fallback>
      </mc:AlternateContent>
      <p:pic>
        <p:nvPicPr>
          <p:cNvPr id="5" name="Picture 4">
            <a:extLst>
              <a:ext uri="{FF2B5EF4-FFF2-40B4-BE49-F238E27FC236}">
                <a16:creationId xmlns:a16="http://schemas.microsoft.com/office/drawing/2014/main" id="{60A8D7CD-3117-9A9E-E78F-0115D0EE6300}"/>
              </a:ext>
            </a:extLst>
          </p:cNvPr>
          <p:cNvPicPr>
            <a:picLocks noChangeAspect="1"/>
          </p:cNvPicPr>
          <p:nvPr/>
        </p:nvPicPr>
        <p:blipFill>
          <a:blip r:embed="rId2"/>
          <a:stretch>
            <a:fillRect/>
          </a:stretch>
        </p:blipFill>
        <p:spPr>
          <a:xfrm>
            <a:off x="6019800" y="2228897"/>
            <a:ext cx="6112206" cy="4083003"/>
          </a:xfrm>
          <a:prstGeom prst="rect">
            <a:avLst/>
          </a:prstGeom>
        </p:spPr>
      </p:pic>
      <p:sp>
        <p:nvSpPr>
          <p:cNvPr id="4" name="TextBox 3">
            <a:extLst>
              <a:ext uri="{FF2B5EF4-FFF2-40B4-BE49-F238E27FC236}">
                <a16:creationId xmlns:a16="http://schemas.microsoft.com/office/drawing/2014/main" id="{32D88892-9633-DBDC-A0D0-C687B3D62E5D}"/>
              </a:ext>
            </a:extLst>
          </p:cNvPr>
          <p:cNvSpPr txBox="1"/>
          <p:nvPr/>
        </p:nvSpPr>
        <p:spPr>
          <a:xfrm>
            <a:off x="7381870" y="939798"/>
            <a:ext cx="4298462" cy="2308324"/>
          </a:xfrm>
          <a:prstGeom prst="rect">
            <a:avLst/>
          </a:prstGeom>
          <a:noFill/>
        </p:spPr>
        <p:txBody>
          <a:bodyPr wrap="square" rtlCol="0">
            <a:spAutoFit/>
          </a:bodyPr>
          <a:lstStyle/>
          <a:p>
            <a:pPr algn="ctr"/>
            <a:r>
              <a:rPr lang="en-GB" sz="2400" b="1" dirty="0">
                <a:solidFill>
                  <a:schemeClr val="accent2"/>
                </a:solidFill>
              </a:rPr>
              <a:t>Which model is the best fit for this task in your opinion?</a:t>
            </a:r>
            <a:br>
              <a:rPr lang="en-GB" sz="2400" b="1" dirty="0">
                <a:solidFill>
                  <a:schemeClr val="accent2"/>
                </a:solidFill>
              </a:rPr>
            </a:br>
            <a:r>
              <a:rPr lang="en-GB" sz="2400" b="1" dirty="0">
                <a:solidFill>
                  <a:schemeClr val="accent2"/>
                </a:solidFill>
              </a:rPr>
              <a:t>(red, green or black)</a:t>
            </a:r>
          </a:p>
          <a:p>
            <a:pPr algn="ctr"/>
            <a:endParaRPr lang="en-GB" sz="2400" b="1" dirty="0">
              <a:solidFill>
                <a:schemeClr val="accent2"/>
              </a:solidFill>
            </a:endParaRPr>
          </a:p>
          <a:p>
            <a:pPr algn="ctr"/>
            <a:r>
              <a:rPr lang="en-GB" sz="2400" b="1" dirty="0">
                <a:solidFill>
                  <a:schemeClr val="accent2"/>
                </a:solidFill>
              </a:rPr>
              <a:t>Why is one better than another?</a:t>
            </a:r>
            <a:endParaRPr lang="en-SG" sz="2400" b="1" dirty="0">
              <a:solidFill>
                <a:schemeClr val="accent2"/>
              </a:solidFill>
            </a:endParaRPr>
          </a:p>
        </p:txBody>
      </p:sp>
    </p:spTree>
    <p:extLst>
      <p:ext uri="{BB962C8B-B14F-4D97-AF65-F5344CB8AC3E}">
        <p14:creationId xmlns:p14="http://schemas.microsoft.com/office/powerpoint/2010/main" val="334615585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E84629-7F60-E5FD-B47D-000457F3C699}"/>
              </a:ext>
            </a:extLst>
          </p:cNvPr>
          <p:cNvSpPr>
            <a:spLocks noGrp="1"/>
          </p:cNvSpPr>
          <p:nvPr>
            <p:ph type="title"/>
          </p:nvPr>
        </p:nvSpPr>
        <p:spPr/>
        <p:txBody>
          <a:bodyPr/>
          <a:lstStyle/>
          <a:p>
            <a:r>
              <a:rPr lang="en-GB" dirty="0"/>
              <a:t>The need for a loss function</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BAE63A8-7CB3-9103-18B5-4F57A6F933B5}"/>
                  </a:ext>
                </a:extLst>
              </p:cNvPr>
              <p:cNvSpPr>
                <a:spLocks noGrp="1"/>
              </p:cNvSpPr>
              <p:nvPr>
                <p:ph idx="1"/>
              </p:nvPr>
            </p:nvSpPr>
            <p:spPr>
              <a:xfrm>
                <a:off x="838200" y="1825624"/>
                <a:ext cx="10515600" cy="5032375"/>
              </a:xfrm>
            </p:spPr>
            <p:txBody>
              <a:bodyPr>
                <a:normAutofit/>
              </a:bodyPr>
              <a:lstStyle/>
              <a:p>
                <a:pPr marL="0" indent="0">
                  <a:buNone/>
                </a:pPr>
                <a:r>
                  <a:rPr lang="en-GB" b="1" dirty="0"/>
                  <a:t>Definition (</a:t>
                </a:r>
                <a:r>
                  <a:rPr lang="en-GB" b="1" dirty="0">
                    <a:solidFill>
                      <a:srgbClr val="00B050"/>
                    </a:solidFill>
                  </a:rPr>
                  <a:t>Loss</a:t>
                </a:r>
                <a:r>
                  <a:rPr lang="en-GB" b="1" dirty="0"/>
                  <a:t> function):</a:t>
                </a:r>
              </a:p>
              <a:p>
                <a:pPr marL="0" indent="0">
                  <a:buNone/>
                </a:pPr>
                <a:r>
                  <a:rPr lang="en-GB" dirty="0"/>
                  <a:t>A </a:t>
                </a:r>
                <a:r>
                  <a:rPr lang="en-GB" b="1" dirty="0">
                    <a:solidFill>
                      <a:srgbClr val="00B050"/>
                    </a:solidFill>
                  </a:rPr>
                  <a:t>loss</a:t>
                </a:r>
                <a:r>
                  <a:rPr lang="en-GB" dirty="0"/>
                  <a:t> </a:t>
                </a:r>
                <a:r>
                  <a:rPr lang="en-GB" b="1" dirty="0"/>
                  <a:t>function </a:t>
                </a:r>
                <a:r>
                  <a:rPr lang="en-GB" dirty="0"/>
                  <a:t>(also known as a </a:t>
                </a:r>
                <a:r>
                  <a:rPr lang="en-GB" b="1" dirty="0">
                    <a:solidFill>
                      <a:srgbClr val="00B050"/>
                    </a:solidFill>
                  </a:rPr>
                  <a:t>cost</a:t>
                </a:r>
                <a:r>
                  <a:rPr lang="en-GB" dirty="0"/>
                  <a:t> </a:t>
                </a:r>
                <a:r>
                  <a:rPr lang="en-GB" b="1" dirty="0"/>
                  <a:t>function</a:t>
                </a:r>
                <a:r>
                  <a:rPr lang="en-GB" dirty="0"/>
                  <a:t>) is a mathematical function that measures the difference between the predicted output of a model and the true output we should be matching.</a:t>
                </a:r>
              </a:p>
              <a:p>
                <a:pPr marL="0" indent="0">
                  <a:buNone/>
                </a:pPr>
                <a:r>
                  <a:rPr lang="en-GB" dirty="0"/>
                  <a:t>It is used to</a:t>
                </a:r>
              </a:p>
              <a:p>
                <a:r>
                  <a:rPr lang="en-GB" b="1" dirty="0"/>
                  <a:t>evaluate the performance of the model,</a:t>
                </a:r>
              </a:p>
              <a:p>
                <a:r>
                  <a:rPr lang="en-GB" dirty="0"/>
                  <a:t>And more specifically </a:t>
                </a:r>
                <a:r>
                  <a:rPr lang="en-GB" b="1" dirty="0"/>
                  <a:t>evaluate how good our choice of trainable parameters </a:t>
                </a:r>
                <a:r>
                  <a:rPr lang="en-GB" dirty="0"/>
                  <a:t>(here, the parameters are </a:t>
                </a:r>
                <a14:m>
                  <m:oMath xmlns:m="http://schemas.openxmlformats.org/officeDocument/2006/math">
                    <m:r>
                      <a:rPr lang="en-GB" i="1" dirty="0" smtClean="0">
                        <a:latin typeface="Cambria Math" panose="02040503050406030204" pitchFamily="18" charset="0"/>
                      </a:rPr>
                      <m:t>𝑎</m:t>
                    </m:r>
                  </m:oMath>
                </a14:m>
                <a:r>
                  <a:rPr lang="en-GB" dirty="0"/>
                  <a:t> and </a:t>
                </a:r>
                <a14:m>
                  <m:oMath xmlns:m="http://schemas.openxmlformats.org/officeDocument/2006/math">
                    <m:r>
                      <a:rPr lang="en-GB" i="1" dirty="0" smtClean="0">
                        <a:latin typeface="Cambria Math" panose="02040503050406030204" pitchFamily="18" charset="0"/>
                      </a:rPr>
                      <m:t>𝑏</m:t>
                    </m:r>
                  </m:oMath>
                </a14:m>
                <a:r>
                  <a:rPr lang="en-GB" dirty="0"/>
                  <a:t>) are at fitting the data.</a:t>
                </a:r>
              </a:p>
              <a:p>
                <a:pPr marL="0" indent="0">
                  <a:buNone/>
                </a:pPr>
                <a:endParaRPr lang="en-GB" dirty="0"/>
              </a:p>
              <a:p>
                <a:pPr marL="0" indent="0">
                  <a:buNone/>
                </a:pPr>
                <a:r>
                  <a:rPr lang="en-GB" dirty="0"/>
                  <a:t>It is used to guide the optimization process during </a:t>
                </a:r>
                <a:r>
                  <a:rPr lang="en-GB" b="1" dirty="0">
                    <a:solidFill>
                      <a:srgbClr val="7030A0"/>
                    </a:solidFill>
                  </a:rPr>
                  <a:t>training</a:t>
                </a:r>
                <a:r>
                  <a:rPr lang="en-GB" dirty="0"/>
                  <a:t>.</a:t>
                </a:r>
              </a:p>
            </p:txBody>
          </p:sp>
        </mc:Choice>
        <mc:Fallback xmlns="">
          <p:sp>
            <p:nvSpPr>
              <p:cNvPr id="3" name="Content Placeholder 2">
                <a:extLst>
                  <a:ext uri="{FF2B5EF4-FFF2-40B4-BE49-F238E27FC236}">
                    <a16:creationId xmlns:a16="http://schemas.microsoft.com/office/drawing/2014/main" id="{9BAE63A8-7CB3-9103-18B5-4F57A6F933B5}"/>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217" t="-1937" r="-1391"/>
                </a:stretch>
              </a:blipFill>
            </p:spPr>
            <p:txBody>
              <a:bodyPr/>
              <a:lstStyle/>
              <a:p>
                <a:r>
                  <a:rPr lang="en-SG">
                    <a:noFill/>
                  </a:rPr>
                  <a:t> </a:t>
                </a:r>
              </a:p>
            </p:txBody>
          </p:sp>
        </mc:Fallback>
      </mc:AlternateContent>
    </p:spTree>
    <p:extLst>
      <p:ext uri="{BB962C8B-B14F-4D97-AF65-F5344CB8AC3E}">
        <p14:creationId xmlns:p14="http://schemas.microsoft.com/office/powerpoint/2010/main" val="249128864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E84629-7F60-E5FD-B47D-000457F3C699}"/>
              </a:ext>
            </a:extLst>
          </p:cNvPr>
          <p:cNvSpPr>
            <a:spLocks noGrp="1"/>
          </p:cNvSpPr>
          <p:nvPr>
            <p:ph type="title"/>
          </p:nvPr>
        </p:nvSpPr>
        <p:spPr/>
        <p:txBody>
          <a:bodyPr/>
          <a:lstStyle/>
          <a:p>
            <a:r>
              <a:rPr lang="en-GB" dirty="0"/>
              <a:t>The need for a loss function</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BAE63A8-7CB3-9103-18B5-4F57A6F933B5}"/>
                  </a:ext>
                </a:extLst>
              </p:cNvPr>
              <p:cNvSpPr>
                <a:spLocks noGrp="1"/>
              </p:cNvSpPr>
              <p:nvPr>
                <p:ph idx="1"/>
              </p:nvPr>
            </p:nvSpPr>
            <p:spPr>
              <a:xfrm>
                <a:off x="838200" y="1825624"/>
                <a:ext cx="10515600" cy="5032375"/>
              </a:xfrm>
            </p:spPr>
            <p:txBody>
              <a:bodyPr>
                <a:normAutofit lnSpcReduction="10000"/>
              </a:bodyPr>
              <a:lstStyle/>
              <a:p>
                <a:pPr marL="0" indent="0">
                  <a:buNone/>
                </a:pPr>
                <a:r>
                  <a:rPr lang="en-GB" b="1" dirty="0"/>
                  <a:t>Definition (</a:t>
                </a:r>
                <a:r>
                  <a:rPr lang="en-GB" b="1" dirty="0">
                    <a:solidFill>
                      <a:srgbClr val="00B050"/>
                    </a:solidFill>
                  </a:rPr>
                  <a:t>The Mean Square Error loss function</a:t>
                </a:r>
                <a:r>
                  <a:rPr lang="en-GB" b="1" dirty="0"/>
                  <a:t>):</a:t>
                </a:r>
              </a:p>
              <a:p>
                <a:pPr marL="0" indent="0">
                  <a:buNone/>
                </a:pPr>
                <a:r>
                  <a:rPr lang="en-GB" dirty="0"/>
                  <a:t>In our linear model, a good loss function we could use consists of the </a:t>
                </a:r>
                <a:r>
                  <a:rPr lang="en-GB" b="1" dirty="0"/>
                  <a:t>Mean Square Error (MSE) loss function</a:t>
                </a:r>
                <a:r>
                  <a:rPr lang="en-GB" dirty="0"/>
                  <a:t>.</a:t>
                </a:r>
              </a:p>
              <a:p>
                <a:pPr marL="0" indent="0">
                  <a:buNone/>
                </a:pPr>
                <a:r>
                  <a:rPr lang="en-GB" dirty="0"/>
                  <a:t>The MSE is calculated by calculating the square difference between:</a:t>
                </a:r>
              </a:p>
              <a:p>
                <a:r>
                  <a:rPr lang="en-GB" dirty="0"/>
                  <a:t>The </a:t>
                </a:r>
                <a:r>
                  <a:rPr lang="en-GB" b="1" dirty="0"/>
                  <a:t>prediction </a:t>
                </a:r>
                <a14:m>
                  <m:oMath xmlns:m="http://schemas.openxmlformats.org/officeDocument/2006/math">
                    <m:sSub>
                      <m:sSubPr>
                        <m:ctrlPr>
                          <a:rPr lang="en-GB" b="1" i="1" smtClean="0">
                            <a:latin typeface="Cambria Math" panose="02040503050406030204" pitchFamily="18" charset="0"/>
                          </a:rPr>
                        </m:ctrlPr>
                      </m:sSubPr>
                      <m:e>
                        <m:r>
                          <a:rPr lang="en-GB" b="1" i="1" smtClean="0">
                            <a:latin typeface="Cambria Math" panose="02040503050406030204" pitchFamily="18" charset="0"/>
                          </a:rPr>
                          <m:t>𝒑</m:t>
                        </m:r>
                      </m:e>
                      <m:sub>
                        <m:r>
                          <a:rPr lang="en-GB" b="1" i="1" smtClean="0">
                            <a:latin typeface="Cambria Math" panose="02040503050406030204" pitchFamily="18" charset="0"/>
                          </a:rPr>
                          <m:t>𝒊</m:t>
                        </m:r>
                      </m:sub>
                    </m:sSub>
                    <m:r>
                      <a:rPr lang="en-GB" b="1" i="1" smtClean="0">
                        <a:latin typeface="Cambria Math" panose="02040503050406030204" pitchFamily="18" charset="0"/>
                      </a:rPr>
                      <m:t>(</m:t>
                    </m:r>
                    <m:sSub>
                      <m:sSubPr>
                        <m:ctrlPr>
                          <a:rPr lang="en-GB" b="1" i="1" smtClean="0">
                            <a:latin typeface="Cambria Math" panose="02040503050406030204" pitchFamily="18" charset="0"/>
                          </a:rPr>
                        </m:ctrlPr>
                      </m:sSubPr>
                      <m:e>
                        <m:r>
                          <a:rPr lang="en-GB" b="1" i="1" smtClean="0">
                            <a:latin typeface="Cambria Math" panose="02040503050406030204" pitchFamily="18" charset="0"/>
                          </a:rPr>
                          <m:t>𝒙</m:t>
                        </m:r>
                      </m:e>
                      <m:sub>
                        <m:r>
                          <a:rPr lang="en-GB" b="1" i="1" smtClean="0">
                            <a:latin typeface="Cambria Math" panose="02040503050406030204" pitchFamily="18" charset="0"/>
                          </a:rPr>
                          <m:t>𝒊</m:t>
                        </m:r>
                      </m:sub>
                    </m:sSub>
                    <m:r>
                      <a:rPr lang="en-GB" b="1" i="1" smtClean="0">
                        <a:latin typeface="Cambria Math" panose="02040503050406030204" pitchFamily="18" charset="0"/>
                      </a:rPr>
                      <m:t>,</m:t>
                    </m:r>
                    <m:r>
                      <a:rPr lang="en-GB" b="1" i="1" smtClean="0">
                        <a:latin typeface="Cambria Math" panose="02040503050406030204" pitchFamily="18" charset="0"/>
                      </a:rPr>
                      <m:t>𝒂</m:t>
                    </m:r>
                    <m:r>
                      <a:rPr lang="en-GB" b="1" i="1" smtClean="0">
                        <a:latin typeface="Cambria Math" panose="02040503050406030204" pitchFamily="18" charset="0"/>
                      </a:rPr>
                      <m:t>,</m:t>
                    </m:r>
                    <m:r>
                      <a:rPr lang="en-GB" b="1" i="1" smtClean="0">
                        <a:latin typeface="Cambria Math" panose="02040503050406030204" pitchFamily="18" charset="0"/>
                      </a:rPr>
                      <m:t>𝒃</m:t>
                    </m:r>
                    <m:r>
                      <a:rPr lang="en-GB" b="1" i="1" smtClean="0">
                        <a:latin typeface="Cambria Math" panose="02040503050406030204" pitchFamily="18" charset="0"/>
                      </a:rPr>
                      <m:t>)=</m:t>
                    </m:r>
                    <m:r>
                      <a:rPr lang="en-GB" b="1" i="1" smtClean="0">
                        <a:latin typeface="Cambria Math" panose="02040503050406030204" pitchFamily="18" charset="0"/>
                      </a:rPr>
                      <m:t>𝒂</m:t>
                    </m:r>
                    <m:sSub>
                      <m:sSubPr>
                        <m:ctrlPr>
                          <a:rPr lang="en-GB" b="1" i="1" smtClean="0">
                            <a:latin typeface="Cambria Math" panose="02040503050406030204" pitchFamily="18" charset="0"/>
                          </a:rPr>
                        </m:ctrlPr>
                      </m:sSubPr>
                      <m:e>
                        <m:r>
                          <a:rPr lang="en-GB" b="1" i="1" smtClean="0">
                            <a:latin typeface="Cambria Math" panose="02040503050406030204" pitchFamily="18" charset="0"/>
                          </a:rPr>
                          <m:t>𝒙</m:t>
                        </m:r>
                      </m:e>
                      <m:sub>
                        <m:r>
                          <a:rPr lang="en-GB" b="1" i="1" smtClean="0">
                            <a:latin typeface="Cambria Math" panose="02040503050406030204" pitchFamily="18" charset="0"/>
                          </a:rPr>
                          <m:t>𝒊</m:t>
                        </m:r>
                      </m:sub>
                    </m:sSub>
                    <m:r>
                      <a:rPr lang="en-GB" b="1" i="1" smtClean="0">
                        <a:latin typeface="Cambria Math" panose="02040503050406030204" pitchFamily="18" charset="0"/>
                      </a:rPr>
                      <m:t>+</m:t>
                    </m:r>
                    <m:r>
                      <a:rPr lang="en-GB" b="1" i="1" smtClean="0">
                        <a:latin typeface="Cambria Math" panose="02040503050406030204" pitchFamily="18" charset="0"/>
                      </a:rPr>
                      <m:t>𝒃</m:t>
                    </m:r>
                    <m:r>
                      <a:rPr lang="en-GB" b="1" i="1" smtClean="0">
                        <a:latin typeface="Cambria Math" panose="02040503050406030204" pitchFamily="18" charset="0"/>
                      </a:rPr>
                      <m:t> </m:t>
                    </m:r>
                  </m:oMath>
                </a14:m>
                <a:r>
                  <a:rPr lang="en-GB" dirty="0"/>
                  <a:t>formed by the model for some given inputs </a:t>
                </a:r>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𝑥</m:t>
                        </m:r>
                      </m:e>
                      <m:sub>
                        <m:r>
                          <a:rPr lang="en-GB" b="0" i="1" smtClean="0">
                            <a:latin typeface="Cambria Math" panose="02040503050406030204" pitchFamily="18" charset="0"/>
                          </a:rPr>
                          <m:t>𝑖</m:t>
                        </m:r>
                      </m:sub>
                    </m:sSub>
                  </m:oMath>
                </a14:m>
                <a:r>
                  <a:rPr lang="en-GB" dirty="0"/>
                  <a:t>,</a:t>
                </a:r>
              </a:p>
              <a:p>
                <a:r>
                  <a:rPr lang="en-GB" dirty="0"/>
                  <a:t>The </a:t>
                </a:r>
                <a:r>
                  <a:rPr lang="en-GB" b="1" dirty="0"/>
                  <a:t>true value </a:t>
                </a:r>
                <a14:m>
                  <m:oMath xmlns:m="http://schemas.openxmlformats.org/officeDocument/2006/math">
                    <m:sSub>
                      <m:sSubPr>
                        <m:ctrlPr>
                          <a:rPr lang="en-GB" b="1" i="1" smtClean="0">
                            <a:latin typeface="Cambria Math" panose="02040503050406030204" pitchFamily="18" charset="0"/>
                          </a:rPr>
                        </m:ctrlPr>
                      </m:sSubPr>
                      <m:e>
                        <m:r>
                          <a:rPr lang="en-GB" b="1" i="1" smtClean="0">
                            <a:latin typeface="Cambria Math" panose="02040503050406030204" pitchFamily="18" charset="0"/>
                          </a:rPr>
                          <m:t>𝒚</m:t>
                        </m:r>
                      </m:e>
                      <m:sub>
                        <m:r>
                          <a:rPr lang="en-GB" b="1" i="1" smtClean="0">
                            <a:latin typeface="Cambria Math" panose="02040503050406030204" pitchFamily="18" charset="0"/>
                          </a:rPr>
                          <m:t>𝒊</m:t>
                        </m:r>
                      </m:sub>
                    </m:sSub>
                  </m:oMath>
                </a14:m>
                <a:r>
                  <a:rPr lang="en-GB" dirty="0"/>
                  <a:t> that we should be matching.</a:t>
                </a:r>
              </a:p>
              <a:p>
                <a:pPr marL="0" indent="0">
                  <a:buNone/>
                </a:pPr>
                <a:r>
                  <a:rPr lang="en-GB" dirty="0"/>
                  <a:t>We then repeat this operation for every sample </a:t>
                </a:r>
                <a14:m>
                  <m:oMath xmlns:m="http://schemas.openxmlformats.org/officeDocument/2006/math">
                    <m:r>
                      <a:rPr lang="en-GB" b="0" i="1" dirty="0" smtClean="0">
                        <a:latin typeface="Cambria Math" panose="02040503050406030204" pitchFamily="18" charset="0"/>
                      </a:rPr>
                      <m:t>𝑖</m:t>
                    </m:r>
                  </m:oMath>
                </a14:m>
                <a:r>
                  <a:rPr lang="en-GB" dirty="0"/>
                  <a:t>, and average those errors together, i.e.</a:t>
                </a:r>
              </a:p>
              <a:p>
                <a:pPr marL="0" indent="0">
                  <a:buNone/>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𝐿</m:t>
                      </m:r>
                      <m:d>
                        <m:dPr>
                          <m:ctrlPr>
                            <a:rPr lang="en-GB" b="0" i="1" smtClean="0">
                              <a:latin typeface="Cambria Math" panose="02040503050406030204" pitchFamily="18" charset="0"/>
                            </a:rPr>
                          </m:ctrlPr>
                        </m:dPr>
                        <m:e>
                          <m:r>
                            <a:rPr lang="en-GB" b="0" i="1" smtClean="0">
                              <a:latin typeface="Cambria Math" panose="02040503050406030204" pitchFamily="18" charset="0"/>
                            </a:rPr>
                            <m:t>𝑎</m:t>
                          </m:r>
                          <m:r>
                            <a:rPr lang="en-GB" b="0" i="1" smtClean="0">
                              <a:latin typeface="Cambria Math" panose="02040503050406030204" pitchFamily="18" charset="0"/>
                            </a:rPr>
                            <m:t>, </m:t>
                          </m:r>
                          <m:r>
                            <a:rPr lang="en-GB" b="0" i="1" smtClean="0">
                              <a:latin typeface="Cambria Math" panose="02040503050406030204" pitchFamily="18" charset="0"/>
                            </a:rPr>
                            <m:t>𝑏</m:t>
                          </m:r>
                          <m:r>
                            <a:rPr lang="en-GB" b="0" i="1" smtClean="0">
                              <a:latin typeface="Cambria Math" panose="02040503050406030204" pitchFamily="18" charset="0"/>
                            </a:rPr>
                            <m:t>,</m:t>
                          </m:r>
                          <m:r>
                            <a:rPr lang="en-GB" b="0" i="1" smtClean="0">
                              <a:latin typeface="Cambria Math" panose="02040503050406030204" pitchFamily="18" charset="0"/>
                            </a:rPr>
                            <m:t>𝑥</m:t>
                          </m:r>
                          <m:r>
                            <a:rPr lang="en-GB" b="0" i="1" smtClean="0">
                              <a:latin typeface="Cambria Math" panose="02040503050406030204" pitchFamily="18" charset="0"/>
                            </a:rPr>
                            <m:t>, </m:t>
                          </m:r>
                          <m:r>
                            <a:rPr lang="en-GB" b="0" i="1" smtClean="0">
                              <a:latin typeface="Cambria Math" panose="02040503050406030204" pitchFamily="18" charset="0"/>
                            </a:rPr>
                            <m:t>𝑦</m:t>
                          </m:r>
                        </m:e>
                      </m:d>
                      <m:r>
                        <a:rPr lang="en-GB" b="0" i="1" smtClean="0">
                          <a:latin typeface="Cambria Math" panose="02040503050406030204" pitchFamily="18" charset="0"/>
                        </a:rPr>
                        <m:t>=</m:t>
                      </m:r>
                      <m:f>
                        <m:fPr>
                          <m:ctrlPr>
                            <a:rPr lang="en-GB" i="1">
                              <a:latin typeface="Cambria Math" panose="02040503050406030204" pitchFamily="18" charset="0"/>
                            </a:rPr>
                          </m:ctrlPr>
                        </m:fPr>
                        <m:num>
                          <m:r>
                            <a:rPr lang="en-GB" i="1">
                              <a:latin typeface="Cambria Math" panose="02040503050406030204" pitchFamily="18" charset="0"/>
                            </a:rPr>
                            <m:t>1</m:t>
                          </m:r>
                        </m:num>
                        <m:den>
                          <m:r>
                            <a:rPr lang="en-GB" i="1">
                              <a:latin typeface="Cambria Math" panose="02040503050406030204" pitchFamily="18" charset="0"/>
                            </a:rPr>
                            <m:t>𝑁</m:t>
                          </m:r>
                        </m:den>
                      </m:f>
                      <m:nary>
                        <m:naryPr>
                          <m:chr m:val="∑"/>
                          <m:ctrlPr>
                            <a:rPr lang="en-GB" i="1">
                              <a:latin typeface="Cambria Math" panose="02040503050406030204" pitchFamily="18" charset="0"/>
                            </a:rPr>
                          </m:ctrlPr>
                        </m:naryPr>
                        <m:sub>
                          <m:r>
                            <a:rPr lang="en-GB" i="1">
                              <a:latin typeface="Cambria Math" panose="02040503050406030204" pitchFamily="18" charset="0"/>
                            </a:rPr>
                            <m:t>𝑖</m:t>
                          </m:r>
                          <m:r>
                            <a:rPr lang="en-GB" i="1">
                              <a:latin typeface="Cambria Math" panose="02040503050406030204" pitchFamily="18" charset="0"/>
                            </a:rPr>
                            <m:t>=1</m:t>
                          </m:r>
                        </m:sub>
                        <m:sup>
                          <m:r>
                            <a:rPr lang="en-GB" i="1">
                              <a:latin typeface="Cambria Math" panose="02040503050406030204" pitchFamily="18" charset="0"/>
                            </a:rPr>
                            <m:t>𝑁</m:t>
                          </m:r>
                        </m:sup>
                        <m:e>
                          <m:sSup>
                            <m:sSupPr>
                              <m:ctrlPr>
                                <a:rPr lang="en-GB" i="1">
                                  <a:latin typeface="Cambria Math" panose="02040503050406030204" pitchFamily="18" charset="0"/>
                                </a:rPr>
                              </m:ctrlPr>
                            </m:sSupPr>
                            <m:e>
                              <m:d>
                                <m:dPr>
                                  <m:ctrlPr>
                                    <a:rPr lang="en-GB" i="1">
                                      <a:latin typeface="Cambria Math" panose="02040503050406030204" pitchFamily="18" charset="0"/>
                                    </a:rPr>
                                  </m:ctrlPr>
                                </m:dPr>
                                <m:e>
                                  <m:r>
                                    <a:rPr lang="en-GB" b="0" i="1" smtClean="0">
                                      <a:latin typeface="Cambria Math" panose="02040503050406030204" pitchFamily="18" charset="0"/>
                                    </a:rPr>
                                    <m:t>𝑝</m:t>
                                  </m:r>
                                  <m:d>
                                    <m:dPr>
                                      <m:ctrlPr>
                                        <a:rPr lang="en-GB" b="0" i="1" smtClean="0">
                                          <a:latin typeface="Cambria Math" panose="02040503050406030204" pitchFamily="18" charset="0"/>
                                        </a:rPr>
                                      </m:ctrlPr>
                                    </m:dPr>
                                    <m:e>
                                      <m:sSub>
                                        <m:sSubPr>
                                          <m:ctrlPr>
                                            <a:rPr lang="en-GB" b="0" i="1" smtClean="0">
                                              <a:latin typeface="Cambria Math" panose="02040503050406030204" pitchFamily="18" charset="0"/>
                                            </a:rPr>
                                          </m:ctrlPr>
                                        </m:sSubPr>
                                        <m:e>
                                          <m:r>
                                            <a:rPr lang="en-GB" b="0" i="1" smtClean="0">
                                              <a:latin typeface="Cambria Math" panose="02040503050406030204" pitchFamily="18" charset="0"/>
                                            </a:rPr>
                                            <m:t>𝑥</m:t>
                                          </m:r>
                                        </m:e>
                                        <m:sub>
                                          <m:r>
                                            <a:rPr lang="en-GB" b="0" i="1" smtClean="0">
                                              <a:latin typeface="Cambria Math" panose="02040503050406030204" pitchFamily="18" charset="0"/>
                                            </a:rPr>
                                            <m:t>𝑖</m:t>
                                          </m:r>
                                        </m:sub>
                                      </m:sSub>
                                      <m:r>
                                        <a:rPr lang="en-GB" b="0" i="1" smtClean="0">
                                          <a:latin typeface="Cambria Math" panose="02040503050406030204" pitchFamily="18" charset="0"/>
                                        </a:rPr>
                                        <m:t>, </m:t>
                                      </m:r>
                                      <m:r>
                                        <a:rPr lang="en-GB" b="0" i="1" smtClean="0">
                                          <a:latin typeface="Cambria Math" panose="02040503050406030204" pitchFamily="18" charset="0"/>
                                        </a:rPr>
                                        <m:t>𝑎</m:t>
                                      </m:r>
                                      <m:r>
                                        <a:rPr lang="en-GB" b="0" i="1" smtClean="0">
                                          <a:latin typeface="Cambria Math" panose="02040503050406030204" pitchFamily="18" charset="0"/>
                                        </a:rPr>
                                        <m:t>, </m:t>
                                      </m:r>
                                      <m:r>
                                        <a:rPr lang="en-GB" b="0" i="1" smtClean="0">
                                          <a:latin typeface="Cambria Math" panose="02040503050406030204" pitchFamily="18" charset="0"/>
                                        </a:rPr>
                                        <m:t>𝑏</m:t>
                                      </m:r>
                                    </m:e>
                                  </m:d>
                                  <m:r>
                                    <a:rPr lang="en-GB" i="1">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𝑦</m:t>
                                      </m:r>
                                    </m:e>
                                    <m:sub>
                                      <m:r>
                                        <a:rPr lang="en-GB" i="1">
                                          <a:latin typeface="Cambria Math" panose="02040503050406030204" pitchFamily="18" charset="0"/>
                                        </a:rPr>
                                        <m:t>𝑖</m:t>
                                      </m:r>
                                    </m:sub>
                                  </m:sSub>
                                </m:e>
                              </m:d>
                            </m:e>
                            <m:sup>
                              <m:r>
                                <a:rPr lang="en-GB" i="1">
                                  <a:latin typeface="Cambria Math" panose="02040503050406030204" pitchFamily="18" charset="0"/>
                                </a:rPr>
                                <m:t>2</m:t>
                              </m:r>
                            </m:sup>
                          </m:sSup>
                        </m:e>
                      </m:nary>
                      <m:r>
                        <a:rPr lang="en-GB" b="0" i="1" smtClean="0">
                          <a:latin typeface="Cambria Math" panose="02040503050406030204" pitchFamily="18" charset="0"/>
                        </a:rPr>
                        <m:t>=</m:t>
                      </m:r>
                      <m:f>
                        <m:fPr>
                          <m:ctrlPr>
                            <a:rPr lang="en-GB" b="0" i="1" smtClean="0">
                              <a:latin typeface="Cambria Math" panose="02040503050406030204" pitchFamily="18" charset="0"/>
                            </a:rPr>
                          </m:ctrlPr>
                        </m:fPr>
                        <m:num>
                          <m:r>
                            <a:rPr lang="en-GB" b="0" i="1" smtClean="0">
                              <a:latin typeface="Cambria Math" panose="02040503050406030204" pitchFamily="18" charset="0"/>
                            </a:rPr>
                            <m:t>1</m:t>
                          </m:r>
                        </m:num>
                        <m:den>
                          <m:r>
                            <a:rPr lang="en-GB" b="0" i="1" smtClean="0">
                              <a:latin typeface="Cambria Math" panose="02040503050406030204" pitchFamily="18" charset="0"/>
                            </a:rPr>
                            <m:t>𝑁</m:t>
                          </m:r>
                        </m:den>
                      </m:f>
                      <m:nary>
                        <m:naryPr>
                          <m:chr m:val="∑"/>
                          <m:ctrlPr>
                            <a:rPr lang="en-GB" b="0" i="1" smtClean="0">
                              <a:latin typeface="Cambria Math" panose="02040503050406030204" pitchFamily="18" charset="0"/>
                            </a:rPr>
                          </m:ctrlPr>
                        </m:naryPr>
                        <m:sub>
                          <m:r>
                            <a:rPr lang="en-GB" b="0" i="1" smtClean="0">
                              <a:latin typeface="Cambria Math" panose="02040503050406030204" pitchFamily="18" charset="0"/>
                            </a:rPr>
                            <m:t>𝑖</m:t>
                          </m:r>
                          <m:r>
                            <a:rPr lang="en-GB" b="0" i="1" smtClean="0">
                              <a:latin typeface="Cambria Math" panose="02040503050406030204" pitchFamily="18" charset="0"/>
                            </a:rPr>
                            <m:t>=1</m:t>
                          </m:r>
                        </m:sub>
                        <m:sup>
                          <m:r>
                            <a:rPr lang="en-GB" b="0" i="1" smtClean="0">
                              <a:latin typeface="Cambria Math" panose="02040503050406030204" pitchFamily="18" charset="0"/>
                            </a:rPr>
                            <m:t>𝑁</m:t>
                          </m:r>
                        </m:sup>
                        <m:e>
                          <m:sSup>
                            <m:sSupPr>
                              <m:ctrlPr>
                                <a:rPr lang="en-GB" b="0" i="1" smtClean="0">
                                  <a:latin typeface="Cambria Math" panose="02040503050406030204" pitchFamily="18" charset="0"/>
                                </a:rPr>
                              </m:ctrlPr>
                            </m:sSupPr>
                            <m:e>
                              <m:d>
                                <m:dPr>
                                  <m:ctrlPr>
                                    <a:rPr lang="en-GB" b="0" i="1" smtClean="0">
                                      <a:latin typeface="Cambria Math" panose="02040503050406030204" pitchFamily="18" charset="0"/>
                                    </a:rPr>
                                  </m:ctrlPr>
                                </m:dPr>
                                <m:e>
                                  <m:r>
                                    <a:rPr lang="en-GB" b="0" i="1" smtClean="0">
                                      <a:latin typeface="Cambria Math" panose="02040503050406030204" pitchFamily="18" charset="0"/>
                                    </a:rPr>
                                    <m:t>𝑎</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𝑥</m:t>
                                      </m:r>
                                    </m:e>
                                    <m:sub>
                                      <m:r>
                                        <a:rPr lang="en-GB" b="0" i="1" smtClean="0">
                                          <a:latin typeface="Cambria Math" panose="02040503050406030204" pitchFamily="18" charset="0"/>
                                        </a:rPr>
                                        <m:t>𝑖</m:t>
                                      </m:r>
                                    </m:sub>
                                  </m:sSub>
                                  <m:r>
                                    <a:rPr lang="en-GB" b="0" i="1" smtClean="0">
                                      <a:latin typeface="Cambria Math" panose="02040503050406030204" pitchFamily="18" charset="0"/>
                                    </a:rPr>
                                    <m:t>+</m:t>
                                  </m:r>
                                  <m:r>
                                    <a:rPr lang="en-GB" b="0" i="1" smtClean="0">
                                      <a:latin typeface="Cambria Math" panose="02040503050406030204" pitchFamily="18" charset="0"/>
                                    </a:rPr>
                                    <m:t>𝑏</m:t>
                                  </m:r>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𝑦</m:t>
                                      </m:r>
                                    </m:e>
                                    <m:sub>
                                      <m:r>
                                        <a:rPr lang="en-GB" b="0" i="1" smtClean="0">
                                          <a:latin typeface="Cambria Math" panose="02040503050406030204" pitchFamily="18" charset="0"/>
                                        </a:rPr>
                                        <m:t>𝑖</m:t>
                                      </m:r>
                                    </m:sub>
                                  </m:sSub>
                                </m:e>
                              </m:d>
                            </m:e>
                            <m:sup>
                              <m:r>
                                <a:rPr lang="en-GB" b="0" i="1" smtClean="0">
                                  <a:latin typeface="Cambria Math" panose="02040503050406030204" pitchFamily="18" charset="0"/>
                                </a:rPr>
                                <m:t>2</m:t>
                              </m:r>
                            </m:sup>
                          </m:sSup>
                        </m:e>
                      </m:nary>
                    </m:oMath>
                  </m:oMathPara>
                </a14:m>
                <a:endParaRPr lang="en-GB" dirty="0"/>
              </a:p>
            </p:txBody>
          </p:sp>
        </mc:Choice>
        <mc:Fallback xmlns="">
          <p:sp>
            <p:nvSpPr>
              <p:cNvPr id="3" name="Content Placeholder 2">
                <a:extLst>
                  <a:ext uri="{FF2B5EF4-FFF2-40B4-BE49-F238E27FC236}">
                    <a16:creationId xmlns:a16="http://schemas.microsoft.com/office/drawing/2014/main" id="{9BAE63A8-7CB3-9103-18B5-4F57A6F933B5}"/>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217" t="-2663" r="-754"/>
                </a:stretch>
              </a:blipFill>
            </p:spPr>
            <p:txBody>
              <a:bodyPr/>
              <a:lstStyle/>
              <a:p>
                <a:r>
                  <a:rPr lang="en-SG">
                    <a:noFill/>
                  </a:rPr>
                  <a:t> </a:t>
                </a:r>
              </a:p>
            </p:txBody>
          </p:sp>
        </mc:Fallback>
      </mc:AlternateContent>
    </p:spTree>
    <p:extLst>
      <p:ext uri="{BB962C8B-B14F-4D97-AF65-F5344CB8AC3E}">
        <p14:creationId xmlns:p14="http://schemas.microsoft.com/office/powerpoint/2010/main" val="275948557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E84629-7F60-E5FD-B47D-000457F3C699}"/>
              </a:ext>
            </a:extLst>
          </p:cNvPr>
          <p:cNvSpPr>
            <a:spLocks noGrp="1"/>
          </p:cNvSpPr>
          <p:nvPr>
            <p:ph type="title"/>
          </p:nvPr>
        </p:nvSpPr>
        <p:spPr/>
        <p:txBody>
          <a:bodyPr/>
          <a:lstStyle/>
          <a:p>
            <a:r>
              <a:rPr lang="en-GB" dirty="0"/>
              <a:t>The need for a loss function</a:t>
            </a:r>
            <a:endParaRPr lang="en-SG" dirty="0"/>
          </a:p>
        </p:txBody>
      </p:sp>
      <mc:AlternateContent xmlns:mc="http://schemas.openxmlformats.org/markup-compatibility/2006" xmlns:a14="http://schemas.microsoft.com/office/drawing/2010/main">
        <mc:Choice Requires="a14">
          <p:sp>
            <p:nvSpPr>
              <p:cNvPr id="9" name="Content Placeholder 8">
                <a:extLst>
                  <a:ext uri="{FF2B5EF4-FFF2-40B4-BE49-F238E27FC236}">
                    <a16:creationId xmlns:a16="http://schemas.microsoft.com/office/drawing/2014/main" id="{C01F69F6-3E0F-E38F-484D-3B30241DEB79}"/>
                  </a:ext>
                </a:extLst>
              </p:cNvPr>
              <p:cNvSpPr>
                <a:spLocks noGrp="1"/>
              </p:cNvSpPr>
              <p:nvPr>
                <p:ph idx="1"/>
              </p:nvPr>
            </p:nvSpPr>
            <p:spPr/>
            <p:txBody>
              <a:bodyPr/>
              <a:lstStyle/>
              <a:p>
                <a:pPr marL="0" indent="0">
                  <a:buNone/>
                </a:pPr>
                <a:r>
                  <a:rPr lang="en-GB" b="0" dirty="0"/>
                  <a:t>Recall the definition of the MSE loss function</a:t>
                </a:r>
              </a:p>
              <a:p>
                <a:pPr marL="0" indent="0">
                  <a:buNone/>
                </a:pPr>
                <a:endParaRPr lang="en-GB"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𝐿</m:t>
                      </m:r>
                      <m:r>
                        <a:rPr lang="en-GB" b="0" i="1" smtClean="0">
                          <a:latin typeface="Cambria Math" panose="02040503050406030204" pitchFamily="18" charset="0"/>
                        </a:rPr>
                        <m:t>(</m:t>
                      </m:r>
                      <m:r>
                        <a:rPr lang="en-GB" b="0" i="1" smtClean="0">
                          <a:latin typeface="Cambria Math" panose="02040503050406030204" pitchFamily="18" charset="0"/>
                        </a:rPr>
                        <m:t>𝑎</m:t>
                      </m:r>
                      <m:r>
                        <a:rPr lang="en-GB" b="0" i="1" smtClean="0">
                          <a:latin typeface="Cambria Math" panose="02040503050406030204" pitchFamily="18" charset="0"/>
                        </a:rPr>
                        <m:t>, </m:t>
                      </m:r>
                      <m:r>
                        <a:rPr lang="en-GB" b="0" i="1" smtClean="0">
                          <a:latin typeface="Cambria Math" panose="02040503050406030204" pitchFamily="18" charset="0"/>
                        </a:rPr>
                        <m:t>𝑏</m:t>
                      </m:r>
                      <m:r>
                        <a:rPr lang="en-GB" b="0" i="1" smtClean="0">
                          <a:latin typeface="Cambria Math" panose="02040503050406030204" pitchFamily="18" charset="0"/>
                        </a:rPr>
                        <m:t>,</m:t>
                      </m:r>
                      <m:r>
                        <a:rPr lang="en-GB" b="0" i="1" smtClean="0">
                          <a:latin typeface="Cambria Math" panose="02040503050406030204" pitchFamily="18" charset="0"/>
                        </a:rPr>
                        <m:t>𝑥</m:t>
                      </m:r>
                      <m:r>
                        <a:rPr lang="en-GB" b="0" i="1" smtClean="0">
                          <a:latin typeface="Cambria Math" panose="02040503050406030204" pitchFamily="18" charset="0"/>
                        </a:rPr>
                        <m:t>, </m:t>
                      </m:r>
                      <m:r>
                        <a:rPr lang="en-GB" b="0" i="1" smtClean="0">
                          <a:latin typeface="Cambria Math" panose="02040503050406030204" pitchFamily="18" charset="0"/>
                        </a:rPr>
                        <m:t>𝑦</m:t>
                      </m:r>
                      <m:r>
                        <a:rPr lang="en-GB" b="0" i="1" smtClean="0">
                          <a:latin typeface="Cambria Math" panose="02040503050406030204" pitchFamily="18" charset="0"/>
                        </a:rPr>
                        <m:t>)=</m:t>
                      </m:r>
                      <m:f>
                        <m:fPr>
                          <m:ctrlPr>
                            <a:rPr lang="en-GB" b="0" i="1" smtClean="0">
                              <a:latin typeface="Cambria Math" panose="02040503050406030204" pitchFamily="18" charset="0"/>
                            </a:rPr>
                          </m:ctrlPr>
                        </m:fPr>
                        <m:num>
                          <m:r>
                            <a:rPr lang="en-GB" b="0" i="1" smtClean="0">
                              <a:latin typeface="Cambria Math" panose="02040503050406030204" pitchFamily="18" charset="0"/>
                            </a:rPr>
                            <m:t>1</m:t>
                          </m:r>
                        </m:num>
                        <m:den>
                          <m:r>
                            <a:rPr lang="en-GB" b="0" i="1" smtClean="0">
                              <a:latin typeface="Cambria Math" panose="02040503050406030204" pitchFamily="18" charset="0"/>
                            </a:rPr>
                            <m:t>𝑁</m:t>
                          </m:r>
                        </m:den>
                      </m:f>
                      <m:nary>
                        <m:naryPr>
                          <m:chr m:val="∑"/>
                          <m:ctrlPr>
                            <a:rPr lang="en-GB" b="0" i="1" smtClean="0">
                              <a:latin typeface="Cambria Math" panose="02040503050406030204" pitchFamily="18" charset="0"/>
                            </a:rPr>
                          </m:ctrlPr>
                        </m:naryPr>
                        <m:sub>
                          <m:r>
                            <a:rPr lang="en-GB" b="0" i="1" smtClean="0">
                              <a:latin typeface="Cambria Math" panose="02040503050406030204" pitchFamily="18" charset="0"/>
                            </a:rPr>
                            <m:t>𝑖</m:t>
                          </m:r>
                          <m:r>
                            <a:rPr lang="en-GB" b="0" i="1" smtClean="0">
                              <a:latin typeface="Cambria Math" panose="02040503050406030204" pitchFamily="18" charset="0"/>
                            </a:rPr>
                            <m:t>=1</m:t>
                          </m:r>
                        </m:sub>
                        <m:sup>
                          <m:r>
                            <a:rPr lang="en-GB" b="0" i="1" smtClean="0">
                              <a:latin typeface="Cambria Math" panose="02040503050406030204" pitchFamily="18" charset="0"/>
                            </a:rPr>
                            <m:t>𝑁</m:t>
                          </m:r>
                        </m:sup>
                        <m:e>
                          <m:sSup>
                            <m:sSupPr>
                              <m:ctrlPr>
                                <a:rPr lang="en-GB" b="0" i="1" smtClean="0">
                                  <a:latin typeface="Cambria Math" panose="02040503050406030204" pitchFamily="18" charset="0"/>
                                </a:rPr>
                              </m:ctrlPr>
                            </m:sSupPr>
                            <m:e>
                              <m:d>
                                <m:dPr>
                                  <m:ctrlPr>
                                    <a:rPr lang="en-GB" b="0" i="1" smtClean="0">
                                      <a:latin typeface="Cambria Math" panose="02040503050406030204" pitchFamily="18" charset="0"/>
                                    </a:rPr>
                                  </m:ctrlPr>
                                </m:dPr>
                                <m:e>
                                  <m:r>
                                    <a:rPr lang="en-GB" b="0" i="1" smtClean="0">
                                      <a:latin typeface="Cambria Math" panose="02040503050406030204" pitchFamily="18" charset="0"/>
                                    </a:rPr>
                                    <m:t>𝑎</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𝑥</m:t>
                                      </m:r>
                                    </m:e>
                                    <m:sub>
                                      <m:r>
                                        <a:rPr lang="en-GB" b="0" i="1" smtClean="0">
                                          <a:latin typeface="Cambria Math" panose="02040503050406030204" pitchFamily="18" charset="0"/>
                                        </a:rPr>
                                        <m:t>𝑖</m:t>
                                      </m:r>
                                    </m:sub>
                                  </m:sSub>
                                  <m:r>
                                    <a:rPr lang="en-GB" b="0" i="1" smtClean="0">
                                      <a:latin typeface="Cambria Math" panose="02040503050406030204" pitchFamily="18" charset="0"/>
                                    </a:rPr>
                                    <m:t>+</m:t>
                                  </m:r>
                                  <m:r>
                                    <a:rPr lang="en-GB" b="0" i="1" smtClean="0">
                                      <a:latin typeface="Cambria Math" panose="02040503050406030204" pitchFamily="18" charset="0"/>
                                    </a:rPr>
                                    <m:t>𝑏</m:t>
                                  </m:r>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𝑦</m:t>
                                      </m:r>
                                    </m:e>
                                    <m:sub>
                                      <m:r>
                                        <a:rPr lang="en-GB" b="0" i="1" smtClean="0">
                                          <a:latin typeface="Cambria Math" panose="02040503050406030204" pitchFamily="18" charset="0"/>
                                        </a:rPr>
                                        <m:t>𝑖</m:t>
                                      </m:r>
                                    </m:sub>
                                  </m:sSub>
                                </m:e>
                              </m:d>
                            </m:e>
                            <m:sup>
                              <m:r>
                                <a:rPr lang="en-GB" b="0" i="1" smtClean="0">
                                  <a:latin typeface="Cambria Math" panose="02040503050406030204" pitchFamily="18" charset="0"/>
                                </a:rPr>
                                <m:t>2</m:t>
                              </m:r>
                            </m:sup>
                          </m:sSup>
                        </m:e>
                      </m:nary>
                    </m:oMath>
                  </m:oMathPara>
                </a14:m>
                <a:endParaRPr lang="en-GB" dirty="0"/>
              </a:p>
              <a:p>
                <a:pPr marL="0" indent="0">
                  <a:buNone/>
                </a:pPr>
                <a:endParaRPr lang="en-SG" dirty="0"/>
              </a:p>
            </p:txBody>
          </p:sp>
        </mc:Choice>
        <mc:Fallback xmlns="">
          <p:sp>
            <p:nvSpPr>
              <p:cNvPr id="9" name="Content Placeholder 8">
                <a:extLst>
                  <a:ext uri="{FF2B5EF4-FFF2-40B4-BE49-F238E27FC236}">
                    <a16:creationId xmlns:a16="http://schemas.microsoft.com/office/drawing/2014/main" id="{C01F69F6-3E0F-E38F-484D-3B30241DEB79}"/>
                  </a:ext>
                </a:extLst>
              </p:cNvPr>
              <p:cNvSpPr>
                <a:spLocks noGrp="1" noRot="1" noChangeAspect="1" noMove="1" noResize="1" noEditPoints="1" noAdjustHandles="1" noChangeArrowheads="1" noChangeShapeType="1" noTextEdit="1"/>
              </p:cNvSpPr>
              <p:nvPr>
                <p:ph idx="1"/>
              </p:nvPr>
            </p:nvSpPr>
            <p:spPr>
              <a:blipFill>
                <a:blip r:embed="rId2"/>
                <a:stretch>
                  <a:fillRect l="-1217" t="-2241"/>
                </a:stretch>
              </a:blipFill>
            </p:spPr>
            <p:txBody>
              <a:bodyPr/>
              <a:lstStyle/>
              <a:p>
                <a:r>
                  <a:rPr lang="en-SG">
                    <a:noFill/>
                  </a:rPr>
                  <a:t> </a:t>
                </a:r>
              </a:p>
            </p:txBody>
          </p:sp>
        </mc:Fallback>
      </mc:AlternateContent>
      <p:pic>
        <p:nvPicPr>
          <p:cNvPr id="7" name="Picture 6">
            <a:extLst>
              <a:ext uri="{FF2B5EF4-FFF2-40B4-BE49-F238E27FC236}">
                <a16:creationId xmlns:a16="http://schemas.microsoft.com/office/drawing/2014/main" id="{A2077BDC-86D6-5F7D-C01A-29B9F57D8431}"/>
              </a:ext>
            </a:extLst>
          </p:cNvPr>
          <p:cNvPicPr>
            <a:picLocks noChangeAspect="1"/>
          </p:cNvPicPr>
          <p:nvPr/>
        </p:nvPicPr>
        <p:blipFill>
          <a:blip r:embed="rId3"/>
          <a:stretch>
            <a:fillRect/>
          </a:stretch>
        </p:blipFill>
        <p:spPr>
          <a:xfrm>
            <a:off x="1225055" y="4018772"/>
            <a:ext cx="10128745" cy="2794530"/>
          </a:xfrm>
          <a:prstGeom prst="rect">
            <a:avLst/>
          </a:prstGeom>
        </p:spPr>
      </p:pic>
    </p:spTree>
    <p:extLst>
      <p:ext uri="{BB962C8B-B14F-4D97-AF65-F5344CB8AC3E}">
        <p14:creationId xmlns:p14="http://schemas.microsoft.com/office/powerpoint/2010/main" val="357793109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3C6B1DC-B350-C577-509C-E6AD15AD34C7}"/>
              </a:ext>
            </a:extLst>
          </p:cNvPr>
          <p:cNvPicPr>
            <a:picLocks noChangeAspect="1"/>
          </p:cNvPicPr>
          <p:nvPr/>
        </p:nvPicPr>
        <p:blipFill>
          <a:blip r:embed="rId2"/>
          <a:stretch>
            <a:fillRect/>
          </a:stretch>
        </p:blipFill>
        <p:spPr>
          <a:xfrm>
            <a:off x="1351888" y="266258"/>
            <a:ext cx="9488224" cy="6325483"/>
          </a:xfrm>
          <a:prstGeom prst="rect">
            <a:avLst/>
          </a:prstGeom>
        </p:spPr>
      </p:pic>
      <p:sp>
        <p:nvSpPr>
          <p:cNvPr id="3" name="TextBox 2">
            <a:extLst>
              <a:ext uri="{FF2B5EF4-FFF2-40B4-BE49-F238E27FC236}">
                <a16:creationId xmlns:a16="http://schemas.microsoft.com/office/drawing/2014/main" id="{BDCB8F96-4164-EB2B-649A-BA19BCB86069}"/>
              </a:ext>
            </a:extLst>
          </p:cNvPr>
          <p:cNvSpPr txBox="1"/>
          <p:nvPr/>
        </p:nvSpPr>
        <p:spPr>
          <a:xfrm>
            <a:off x="2021930" y="1120675"/>
            <a:ext cx="4298462" cy="2308324"/>
          </a:xfrm>
          <a:prstGeom prst="rect">
            <a:avLst/>
          </a:prstGeom>
          <a:noFill/>
        </p:spPr>
        <p:txBody>
          <a:bodyPr wrap="square" rtlCol="0">
            <a:spAutoFit/>
          </a:bodyPr>
          <a:lstStyle/>
          <a:p>
            <a:pPr algn="ctr"/>
            <a:r>
              <a:rPr lang="en-GB" sz="2400" b="1" dirty="0">
                <a:solidFill>
                  <a:schemeClr val="accent2"/>
                </a:solidFill>
              </a:rPr>
              <a:t>Which model is the best fit for this task in your opinion?</a:t>
            </a:r>
            <a:br>
              <a:rPr lang="en-GB" sz="2400" b="1" dirty="0">
                <a:solidFill>
                  <a:schemeClr val="accent2"/>
                </a:solidFill>
              </a:rPr>
            </a:br>
            <a:r>
              <a:rPr lang="en-GB" sz="2400" b="1" dirty="0">
                <a:solidFill>
                  <a:schemeClr val="accent2"/>
                </a:solidFill>
              </a:rPr>
              <a:t>(red, green or black)</a:t>
            </a:r>
          </a:p>
          <a:p>
            <a:pPr algn="ctr"/>
            <a:endParaRPr lang="en-GB" sz="2400" b="1" dirty="0">
              <a:solidFill>
                <a:schemeClr val="accent2"/>
              </a:solidFill>
            </a:endParaRPr>
          </a:p>
          <a:p>
            <a:pPr algn="ctr"/>
            <a:r>
              <a:rPr lang="en-GB" sz="2400" b="1" dirty="0">
                <a:solidFill>
                  <a:schemeClr val="accent2"/>
                </a:solidFill>
              </a:rPr>
              <a:t>Why is one better than another?</a:t>
            </a:r>
            <a:endParaRPr lang="en-SG" sz="2400" b="1" dirty="0">
              <a:solidFill>
                <a:schemeClr val="accent2"/>
              </a:solidFill>
            </a:endParaRPr>
          </a:p>
        </p:txBody>
      </p:sp>
      <p:sp>
        <p:nvSpPr>
          <p:cNvPr id="5" name="TextBox 4">
            <a:extLst>
              <a:ext uri="{FF2B5EF4-FFF2-40B4-BE49-F238E27FC236}">
                <a16:creationId xmlns:a16="http://schemas.microsoft.com/office/drawing/2014/main" id="{2E1189FF-04D0-097A-69F9-D5077EE6D0B6}"/>
              </a:ext>
            </a:extLst>
          </p:cNvPr>
          <p:cNvSpPr txBox="1"/>
          <p:nvPr/>
        </p:nvSpPr>
        <p:spPr>
          <a:xfrm>
            <a:off x="6320392" y="4753041"/>
            <a:ext cx="4298462" cy="1200329"/>
          </a:xfrm>
          <a:prstGeom prst="rect">
            <a:avLst/>
          </a:prstGeom>
          <a:noFill/>
        </p:spPr>
        <p:txBody>
          <a:bodyPr wrap="square" rtlCol="0">
            <a:spAutoFit/>
          </a:bodyPr>
          <a:lstStyle/>
          <a:p>
            <a:pPr algn="ctr"/>
            <a:r>
              <a:rPr lang="en-GB" sz="2400" b="1" dirty="0">
                <a:solidFill>
                  <a:schemeClr val="accent2"/>
                </a:solidFill>
              </a:rPr>
              <a:t>Answer: Black model, because it has a lower loss value than the green and red ones!</a:t>
            </a:r>
            <a:endParaRPr lang="en-SG" sz="2400" b="1" dirty="0">
              <a:solidFill>
                <a:schemeClr val="accent2"/>
              </a:solidFill>
            </a:endParaRPr>
          </a:p>
        </p:txBody>
      </p:sp>
    </p:spTree>
    <p:extLst>
      <p:ext uri="{BB962C8B-B14F-4D97-AF65-F5344CB8AC3E}">
        <p14:creationId xmlns:p14="http://schemas.microsoft.com/office/powerpoint/2010/main" val="379004362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E84629-7F60-E5FD-B47D-000457F3C699}"/>
              </a:ext>
            </a:extLst>
          </p:cNvPr>
          <p:cNvSpPr>
            <a:spLocks noGrp="1"/>
          </p:cNvSpPr>
          <p:nvPr>
            <p:ph type="title"/>
          </p:nvPr>
        </p:nvSpPr>
        <p:spPr/>
        <p:txBody>
          <a:bodyPr/>
          <a:lstStyle/>
          <a:p>
            <a:r>
              <a:rPr lang="en-GB" dirty="0"/>
              <a:t>Training a model</a:t>
            </a:r>
            <a:endParaRPr lang="en-SG" dirty="0"/>
          </a:p>
        </p:txBody>
      </p:sp>
      <p:sp>
        <p:nvSpPr>
          <p:cNvPr id="3" name="Content Placeholder 2">
            <a:extLst>
              <a:ext uri="{FF2B5EF4-FFF2-40B4-BE49-F238E27FC236}">
                <a16:creationId xmlns:a16="http://schemas.microsoft.com/office/drawing/2014/main" id="{9BAE63A8-7CB3-9103-18B5-4F57A6F933B5}"/>
              </a:ext>
            </a:extLst>
          </p:cNvPr>
          <p:cNvSpPr>
            <a:spLocks noGrp="1"/>
          </p:cNvSpPr>
          <p:nvPr>
            <p:ph idx="1"/>
          </p:nvPr>
        </p:nvSpPr>
        <p:spPr/>
        <p:txBody>
          <a:bodyPr>
            <a:normAutofit/>
          </a:bodyPr>
          <a:lstStyle/>
          <a:p>
            <a:pPr marL="0" indent="0">
              <a:buNone/>
            </a:pPr>
            <a:r>
              <a:rPr lang="en-GB" b="1" dirty="0"/>
              <a:t>Definition (</a:t>
            </a:r>
            <a:r>
              <a:rPr lang="en-GB" b="1" dirty="0">
                <a:solidFill>
                  <a:srgbClr val="00B050"/>
                </a:solidFill>
              </a:rPr>
              <a:t>Training a model</a:t>
            </a:r>
            <a:r>
              <a:rPr lang="en-GB" b="1" dirty="0"/>
              <a:t>):</a:t>
            </a:r>
            <a:endParaRPr lang="en-GB" dirty="0"/>
          </a:p>
          <a:p>
            <a:pPr marL="0" indent="0">
              <a:buNone/>
            </a:pPr>
            <a:r>
              <a:rPr lang="en-GB" b="1" dirty="0">
                <a:solidFill>
                  <a:srgbClr val="00B050"/>
                </a:solidFill>
              </a:rPr>
              <a:t>Training a model </a:t>
            </a:r>
            <a:r>
              <a:rPr lang="en-GB" dirty="0"/>
              <a:t>consists of </a:t>
            </a:r>
            <a:r>
              <a:rPr lang="en-GB" b="1" dirty="0"/>
              <a:t>finding the best values for the trainable parameters of the chosen model</a:t>
            </a:r>
            <a:r>
              <a:rPr lang="en-GB" dirty="0"/>
              <a:t>, for the given task and dataset.</a:t>
            </a:r>
          </a:p>
          <a:p>
            <a:pPr marL="0" indent="0">
              <a:buNone/>
            </a:pPr>
            <a:r>
              <a:rPr lang="en-GB" dirty="0"/>
              <a:t>The goal of training is to find the set of model parameters that </a:t>
            </a:r>
            <a:r>
              <a:rPr lang="en-GB" b="1" dirty="0"/>
              <a:t>minimize the loss function</a:t>
            </a:r>
            <a:r>
              <a:rPr lang="en-GB" dirty="0"/>
              <a:t>.</a:t>
            </a:r>
          </a:p>
          <a:p>
            <a:pPr marL="0" indent="0">
              <a:buNone/>
            </a:pPr>
            <a:r>
              <a:rPr lang="en-GB" dirty="0"/>
              <a:t>Once a minimal value is obtained on the loss function, then we can claim that the “optimal” trainable parameters have been found.</a:t>
            </a:r>
          </a:p>
          <a:p>
            <a:pPr marL="0" indent="0">
              <a:buNone/>
            </a:pPr>
            <a:r>
              <a:rPr lang="en-GB" dirty="0"/>
              <a:t>Or in other words, that the model has been trained.</a:t>
            </a:r>
          </a:p>
          <a:p>
            <a:endParaRPr lang="en-SG" dirty="0"/>
          </a:p>
          <a:p>
            <a:pPr marL="0" indent="0">
              <a:buNone/>
            </a:pPr>
            <a:endParaRPr lang="en-GB" dirty="0"/>
          </a:p>
        </p:txBody>
      </p:sp>
    </p:spTree>
    <p:extLst>
      <p:ext uri="{BB962C8B-B14F-4D97-AF65-F5344CB8AC3E}">
        <p14:creationId xmlns:p14="http://schemas.microsoft.com/office/powerpoint/2010/main" val="276843390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E84629-7F60-E5FD-B47D-000457F3C699}"/>
              </a:ext>
            </a:extLst>
          </p:cNvPr>
          <p:cNvSpPr>
            <a:spLocks noGrp="1"/>
          </p:cNvSpPr>
          <p:nvPr>
            <p:ph type="title"/>
          </p:nvPr>
        </p:nvSpPr>
        <p:spPr/>
        <p:txBody>
          <a:bodyPr/>
          <a:lstStyle/>
          <a:p>
            <a:r>
              <a:rPr lang="en-GB" dirty="0"/>
              <a:t>Training a linear regression model</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BAE63A8-7CB3-9103-18B5-4F57A6F933B5}"/>
                  </a:ext>
                </a:extLst>
              </p:cNvPr>
              <p:cNvSpPr>
                <a:spLocks noGrp="1"/>
              </p:cNvSpPr>
              <p:nvPr>
                <p:ph idx="1"/>
              </p:nvPr>
            </p:nvSpPr>
            <p:spPr>
              <a:xfrm>
                <a:off x="838200" y="1825624"/>
                <a:ext cx="10515600" cy="5032375"/>
              </a:xfrm>
            </p:spPr>
            <p:txBody>
              <a:bodyPr>
                <a:normAutofit/>
              </a:bodyPr>
              <a:lstStyle/>
              <a:p>
                <a:pPr marL="0" indent="0">
                  <a:buNone/>
                </a:pPr>
                <a:r>
                  <a:rPr lang="en-GB" dirty="0"/>
                  <a:t>In the case of linear regression, training the model consists of solving the following optimization problem.</a:t>
                </a:r>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d>
                        <m:dPr>
                          <m:ctrlPr>
                            <a:rPr lang="en-GB" b="0" i="1" smtClean="0">
                              <a:latin typeface="Cambria Math" panose="02040503050406030204" pitchFamily="18" charset="0"/>
                            </a:rPr>
                          </m:ctrlPr>
                        </m:dPr>
                        <m:e>
                          <m:sSup>
                            <m:sSupPr>
                              <m:ctrlPr>
                                <a:rPr lang="en-GB" b="0" i="1" smtClean="0">
                                  <a:latin typeface="Cambria Math" panose="02040503050406030204" pitchFamily="18" charset="0"/>
                                </a:rPr>
                              </m:ctrlPr>
                            </m:sSupPr>
                            <m:e>
                              <m:r>
                                <a:rPr lang="en-GB" b="0" i="1" smtClean="0">
                                  <a:latin typeface="Cambria Math" panose="02040503050406030204" pitchFamily="18" charset="0"/>
                                </a:rPr>
                                <m:t>𝑎</m:t>
                              </m:r>
                            </m:e>
                            <m:sup>
                              <m:r>
                                <a:rPr lang="en-GB" b="0" i="1" smtClean="0">
                                  <a:latin typeface="Cambria Math" panose="02040503050406030204" pitchFamily="18" charset="0"/>
                                </a:rPr>
                                <m:t>∗</m:t>
                              </m:r>
                            </m:sup>
                          </m:sSup>
                          <m:r>
                            <a:rPr lang="en-GB" b="0" i="1" smtClean="0">
                              <a:latin typeface="Cambria Math" panose="02040503050406030204" pitchFamily="18" charset="0"/>
                            </a:rPr>
                            <m:t>,</m:t>
                          </m:r>
                          <m:sSup>
                            <m:sSupPr>
                              <m:ctrlPr>
                                <a:rPr lang="en-GB" b="0" i="1" smtClean="0">
                                  <a:latin typeface="Cambria Math" panose="02040503050406030204" pitchFamily="18" charset="0"/>
                                </a:rPr>
                              </m:ctrlPr>
                            </m:sSupPr>
                            <m:e>
                              <m:r>
                                <a:rPr lang="en-GB" b="0" i="1" smtClean="0">
                                  <a:latin typeface="Cambria Math" panose="02040503050406030204" pitchFamily="18" charset="0"/>
                                </a:rPr>
                                <m:t>𝑏</m:t>
                              </m:r>
                            </m:e>
                            <m:sup>
                              <m:r>
                                <a:rPr lang="en-GB" b="0" i="1" smtClean="0">
                                  <a:latin typeface="Cambria Math" panose="02040503050406030204" pitchFamily="18" charset="0"/>
                                </a:rPr>
                                <m:t>∗</m:t>
                              </m:r>
                            </m:sup>
                          </m:sSup>
                        </m:e>
                      </m:d>
                      <m:r>
                        <a:rPr lang="en-GB" b="0" i="1" smtClean="0">
                          <a:latin typeface="Cambria Math" panose="02040503050406030204" pitchFamily="18" charset="0"/>
                        </a:rPr>
                        <m:t>= </m:t>
                      </m:r>
                      <m:r>
                        <m:rPr>
                          <m:sty m:val="p"/>
                        </m:rPr>
                        <a:rPr lang="en-GB" b="0" i="1" smtClean="0">
                          <a:latin typeface="Cambria Math" panose="02040503050406030204" pitchFamily="18" charset="0"/>
                        </a:rPr>
                        <m:t>arg</m:t>
                      </m:r>
                      <m:limLow>
                        <m:limLowPr>
                          <m:ctrlPr>
                            <a:rPr lang="en-GB" b="0" i="1" smtClean="0">
                              <a:latin typeface="Cambria Math" panose="02040503050406030204" pitchFamily="18" charset="0"/>
                            </a:rPr>
                          </m:ctrlPr>
                        </m:limLowPr>
                        <m:e>
                          <m:r>
                            <m:rPr>
                              <m:sty m:val="p"/>
                            </m:rPr>
                            <a:rPr lang="en-GB" b="0" i="0" smtClean="0">
                              <a:latin typeface="Cambria Math" panose="02040503050406030204" pitchFamily="18" charset="0"/>
                            </a:rPr>
                            <m:t>min</m:t>
                          </m:r>
                        </m:e>
                        <m:lim>
                          <m:r>
                            <a:rPr lang="en-GB" b="0" i="1" smtClean="0">
                              <a:latin typeface="Cambria Math" panose="02040503050406030204" pitchFamily="18" charset="0"/>
                            </a:rPr>
                            <m:t>𝑎</m:t>
                          </m:r>
                          <m:r>
                            <a:rPr lang="en-GB" b="0" i="1" smtClean="0">
                              <a:latin typeface="Cambria Math" panose="02040503050406030204" pitchFamily="18" charset="0"/>
                            </a:rPr>
                            <m:t>,</m:t>
                          </m:r>
                          <m:r>
                            <a:rPr lang="en-GB" b="0" i="1" smtClean="0">
                              <a:latin typeface="Cambria Math" panose="02040503050406030204" pitchFamily="18" charset="0"/>
                            </a:rPr>
                            <m:t>𝑏</m:t>
                          </m:r>
                        </m:lim>
                      </m:limLow>
                      <m:r>
                        <a:rPr lang="en-GB" b="0" i="1" smtClean="0">
                          <a:latin typeface="Cambria Math" panose="02040503050406030204" pitchFamily="18" charset="0"/>
                        </a:rPr>
                        <m:t> </m:t>
                      </m:r>
                      <m:d>
                        <m:dPr>
                          <m:begChr m:val="["/>
                          <m:endChr m:val="]"/>
                          <m:ctrlPr>
                            <a:rPr lang="en-GB" b="0" i="1" smtClean="0">
                              <a:latin typeface="Cambria Math" panose="02040503050406030204" pitchFamily="18" charset="0"/>
                            </a:rPr>
                          </m:ctrlPr>
                        </m:dPr>
                        <m:e>
                          <m:r>
                            <a:rPr lang="en-GB" i="1">
                              <a:latin typeface="Cambria Math" panose="02040503050406030204" pitchFamily="18" charset="0"/>
                            </a:rPr>
                            <m:t>𝐿</m:t>
                          </m:r>
                          <m:r>
                            <a:rPr lang="en-GB" i="1">
                              <a:latin typeface="Cambria Math" panose="02040503050406030204" pitchFamily="18" charset="0"/>
                            </a:rPr>
                            <m:t>(</m:t>
                          </m:r>
                          <m:r>
                            <a:rPr lang="en-GB" i="1">
                              <a:latin typeface="Cambria Math" panose="02040503050406030204" pitchFamily="18" charset="0"/>
                            </a:rPr>
                            <m:t>𝑎</m:t>
                          </m:r>
                          <m:r>
                            <a:rPr lang="en-GB" i="1">
                              <a:latin typeface="Cambria Math" panose="02040503050406030204" pitchFamily="18" charset="0"/>
                            </a:rPr>
                            <m:t>, </m:t>
                          </m:r>
                          <m:r>
                            <a:rPr lang="en-GB" i="1">
                              <a:latin typeface="Cambria Math" panose="02040503050406030204" pitchFamily="18" charset="0"/>
                            </a:rPr>
                            <m:t>𝑏</m:t>
                          </m:r>
                          <m:r>
                            <a:rPr lang="en-GB" i="1">
                              <a:latin typeface="Cambria Math" panose="02040503050406030204" pitchFamily="18" charset="0"/>
                            </a:rPr>
                            <m:t>,</m:t>
                          </m:r>
                          <m:r>
                            <a:rPr lang="en-GB" i="1">
                              <a:latin typeface="Cambria Math" panose="02040503050406030204" pitchFamily="18" charset="0"/>
                            </a:rPr>
                            <m:t>𝑥</m:t>
                          </m:r>
                          <m:r>
                            <a:rPr lang="en-GB" i="1">
                              <a:latin typeface="Cambria Math" panose="02040503050406030204" pitchFamily="18" charset="0"/>
                            </a:rPr>
                            <m:t>, </m:t>
                          </m:r>
                          <m:r>
                            <a:rPr lang="en-GB" i="1">
                              <a:latin typeface="Cambria Math" panose="02040503050406030204" pitchFamily="18" charset="0"/>
                            </a:rPr>
                            <m:t>𝑦</m:t>
                          </m:r>
                          <m:r>
                            <a:rPr lang="en-GB" b="0" i="1" smtClean="0">
                              <a:latin typeface="Cambria Math" panose="02040503050406030204" pitchFamily="18" charset="0"/>
                            </a:rPr>
                            <m:t>)</m:t>
                          </m:r>
                        </m:e>
                      </m:d>
                    </m:oMath>
                  </m:oMathPara>
                </a14:m>
                <a:endParaRPr lang="en-GB" b="0" dirty="0"/>
              </a:p>
              <a:p>
                <a:pPr marL="0" indent="0">
                  <a:buNone/>
                </a:pPr>
                <a:endParaRPr lang="en-GB" b="0" dirty="0"/>
              </a:p>
              <a:p>
                <a:pPr marL="0" indent="0" algn="ctr">
                  <a:buNone/>
                </a:pPr>
                <a:r>
                  <a:rPr lang="en-GB" dirty="0"/>
                  <a:t>That is</a:t>
                </a:r>
              </a:p>
              <a:p>
                <a:pPr marL="0" indent="0" algn="ctr">
                  <a:buNone/>
                </a:pPr>
                <a:endParaRPr lang="en-GB" dirty="0"/>
              </a:p>
              <a:p>
                <a:pPr marL="0" indent="0">
                  <a:buNone/>
                </a:pPr>
                <a14:m>
                  <m:oMathPara xmlns:m="http://schemas.openxmlformats.org/officeDocument/2006/math">
                    <m:oMathParaPr>
                      <m:jc m:val="centerGroup"/>
                    </m:oMathParaPr>
                    <m:oMath xmlns:m="http://schemas.openxmlformats.org/officeDocument/2006/math">
                      <m:d>
                        <m:dPr>
                          <m:ctrlPr>
                            <a:rPr lang="en-GB" b="0" i="1" smtClean="0">
                              <a:latin typeface="Cambria Math" panose="02040503050406030204" pitchFamily="18" charset="0"/>
                            </a:rPr>
                          </m:ctrlPr>
                        </m:dPr>
                        <m:e>
                          <m:sSup>
                            <m:sSupPr>
                              <m:ctrlPr>
                                <a:rPr lang="en-GB" b="0" i="1" smtClean="0">
                                  <a:latin typeface="Cambria Math" panose="02040503050406030204" pitchFamily="18" charset="0"/>
                                </a:rPr>
                              </m:ctrlPr>
                            </m:sSupPr>
                            <m:e>
                              <m:r>
                                <a:rPr lang="en-GB" b="0" i="1" smtClean="0">
                                  <a:latin typeface="Cambria Math" panose="02040503050406030204" pitchFamily="18" charset="0"/>
                                </a:rPr>
                                <m:t>𝑎</m:t>
                              </m:r>
                            </m:e>
                            <m:sup>
                              <m:r>
                                <a:rPr lang="en-GB" b="0" i="1" smtClean="0">
                                  <a:latin typeface="Cambria Math" panose="02040503050406030204" pitchFamily="18" charset="0"/>
                                </a:rPr>
                                <m:t>∗</m:t>
                              </m:r>
                            </m:sup>
                          </m:sSup>
                          <m:r>
                            <a:rPr lang="en-GB" b="0" i="1" smtClean="0">
                              <a:latin typeface="Cambria Math" panose="02040503050406030204" pitchFamily="18" charset="0"/>
                            </a:rPr>
                            <m:t>,</m:t>
                          </m:r>
                          <m:sSup>
                            <m:sSupPr>
                              <m:ctrlPr>
                                <a:rPr lang="en-GB" b="0" i="1" smtClean="0">
                                  <a:latin typeface="Cambria Math" panose="02040503050406030204" pitchFamily="18" charset="0"/>
                                </a:rPr>
                              </m:ctrlPr>
                            </m:sSupPr>
                            <m:e>
                              <m:r>
                                <a:rPr lang="en-GB" b="0" i="1" smtClean="0">
                                  <a:latin typeface="Cambria Math" panose="02040503050406030204" pitchFamily="18" charset="0"/>
                                </a:rPr>
                                <m:t>𝑏</m:t>
                              </m:r>
                            </m:e>
                            <m:sup>
                              <m:r>
                                <a:rPr lang="en-GB" b="0" i="1" smtClean="0">
                                  <a:latin typeface="Cambria Math" panose="02040503050406030204" pitchFamily="18" charset="0"/>
                                </a:rPr>
                                <m:t>∗</m:t>
                              </m:r>
                            </m:sup>
                          </m:sSup>
                        </m:e>
                      </m:d>
                      <m:r>
                        <a:rPr lang="en-GB" b="0" i="1" smtClean="0">
                          <a:latin typeface="Cambria Math" panose="02040503050406030204" pitchFamily="18" charset="0"/>
                        </a:rPr>
                        <m:t>= </m:t>
                      </m:r>
                      <m:r>
                        <m:rPr>
                          <m:sty m:val="p"/>
                        </m:rPr>
                        <a:rPr lang="en-GB" b="0" i="1" smtClean="0">
                          <a:latin typeface="Cambria Math" panose="02040503050406030204" pitchFamily="18" charset="0"/>
                        </a:rPr>
                        <m:t>arg</m:t>
                      </m:r>
                      <m:limLow>
                        <m:limLowPr>
                          <m:ctrlPr>
                            <a:rPr lang="en-GB" b="0" i="1" smtClean="0">
                              <a:latin typeface="Cambria Math" panose="02040503050406030204" pitchFamily="18" charset="0"/>
                            </a:rPr>
                          </m:ctrlPr>
                        </m:limLowPr>
                        <m:e>
                          <m:r>
                            <m:rPr>
                              <m:sty m:val="p"/>
                            </m:rPr>
                            <a:rPr lang="en-GB" b="0" i="0" smtClean="0">
                              <a:latin typeface="Cambria Math" panose="02040503050406030204" pitchFamily="18" charset="0"/>
                            </a:rPr>
                            <m:t>min</m:t>
                          </m:r>
                        </m:e>
                        <m:lim>
                          <m:r>
                            <a:rPr lang="en-GB" b="0" i="1" smtClean="0">
                              <a:latin typeface="Cambria Math" panose="02040503050406030204" pitchFamily="18" charset="0"/>
                            </a:rPr>
                            <m:t>𝑎</m:t>
                          </m:r>
                          <m:r>
                            <a:rPr lang="en-GB" b="0" i="1" smtClean="0">
                              <a:latin typeface="Cambria Math" panose="02040503050406030204" pitchFamily="18" charset="0"/>
                            </a:rPr>
                            <m:t>,</m:t>
                          </m:r>
                          <m:r>
                            <a:rPr lang="en-GB" b="0" i="1" smtClean="0">
                              <a:latin typeface="Cambria Math" panose="02040503050406030204" pitchFamily="18" charset="0"/>
                            </a:rPr>
                            <m:t>𝑏</m:t>
                          </m:r>
                        </m:lim>
                      </m:limLow>
                      <m:r>
                        <a:rPr lang="en-GB" b="0" i="1" smtClean="0">
                          <a:latin typeface="Cambria Math" panose="02040503050406030204" pitchFamily="18" charset="0"/>
                        </a:rPr>
                        <m:t> </m:t>
                      </m:r>
                      <m:d>
                        <m:dPr>
                          <m:begChr m:val="["/>
                          <m:endChr m:val="]"/>
                          <m:ctrlPr>
                            <a:rPr lang="en-GB" b="0" i="1" smtClean="0">
                              <a:latin typeface="Cambria Math" panose="02040503050406030204" pitchFamily="18" charset="0"/>
                            </a:rPr>
                          </m:ctrlPr>
                        </m:dPr>
                        <m:e>
                          <m:r>
                            <a:rPr lang="en-GB" i="1">
                              <a:latin typeface="Cambria Math" panose="02040503050406030204" pitchFamily="18" charset="0"/>
                            </a:rPr>
                            <m:t>𝐿</m:t>
                          </m:r>
                          <m:r>
                            <a:rPr lang="en-GB" i="1">
                              <a:latin typeface="Cambria Math" panose="02040503050406030204" pitchFamily="18" charset="0"/>
                            </a:rPr>
                            <m:t>(</m:t>
                          </m:r>
                          <m:r>
                            <a:rPr lang="en-GB" i="1">
                              <a:latin typeface="Cambria Math" panose="02040503050406030204" pitchFamily="18" charset="0"/>
                            </a:rPr>
                            <m:t>𝑎</m:t>
                          </m:r>
                          <m:r>
                            <a:rPr lang="en-GB" i="1">
                              <a:latin typeface="Cambria Math" panose="02040503050406030204" pitchFamily="18" charset="0"/>
                            </a:rPr>
                            <m:t>, </m:t>
                          </m:r>
                          <m:r>
                            <a:rPr lang="en-GB" i="1">
                              <a:latin typeface="Cambria Math" panose="02040503050406030204" pitchFamily="18" charset="0"/>
                            </a:rPr>
                            <m:t>𝑏</m:t>
                          </m:r>
                          <m:r>
                            <a:rPr lang="en-GB" i="1">
                              <a:latin typeface="Cambria Math" panose="02040503050406030204" pitchFamily="18" charset="0"/>
                            </a:rPr>
                            <m:t>,</m:t>
                          </m:r>
                          <m:r>
                            <a:rPr lang="en-GB" i="1">
                              <a:latin typeface="Cambria Math" panose="02040503050406030204" pitchFamily="18" charset="0"/>
                            </a:rPr>
                            <m:t>𝑥</m:t>
                          </m:r>
                          <m:r>
                            <a:rPr lang="en-GB" i="1">
                              <a:latin typeface="Cambria Math" panose="02040503050406030204" pitchFamily="18" charset="0"/>
                            </a:rPr>
                            <m:t>, </m:t>
                          </m:r>
                          <m:r>
                            <a:rPr lang="en-GB" i="1">
                              <a:latin typeface="Cambria Math" panose="02040503050406030204" pitchFamily="18" charset="0"/>
                            </a:rPr>
                            <m:t>𝑦</m:t>
                          </m:r>
                          <m:r>
                            <a:rPr lang="en-GB" i="1">
                              <a:latin typeface="Cambria Math" panose="02040503050406030204" pitchFamily="18" charset="0"/>
                            </a:rPr>
                            <m:t>)=</m:t>
                          </m:r>
                          <m:f>
                            <m:fPr>
                              <m:ctrlPr>
                                <a:rPr lang="en-GB" i="1">
                                  <a:latin typeface="Cambria Math" panose="02040503050406030204" pitchFamily="18" charset="0"/>
                                </a:rPr>
                              </m:ctrlPr>
                            </m:fPr>
                            <m:num>
                              <m:r>
                                <a:rPr lang="en-GB" i="1">
                                  <a:latin typeface="Cambria Math" panose="02040503050406030204" pitchFamily="18" charset="0"/>
                                </a:rPr>
                                <m:t>1</m:t>
                              </m:r>
                            </m:num>
                            <m:den>
                              <m:r>
                                <a:rPr lang="en-GB" i="1">
                                  <a:latin typeface="Cambria Math" panose="02040503050406030204" pitchFamily="18" charset="0"/>
                                </a:rPr>
                                <m:t>𝑁</m:t>
                              </m:r>
                            </m:den>
                          </m:f>
                          <m:nary>
                            <m:naryPr>
                              <m:chr m:val="∑"/>
                              <m:ctrlPr>
                                <a:rPr lang="en-GB" i="1">
                                  <a:latin typeface="Cambria Math" panose="02040503050406030204" pitchFamily="18" charset="0"/>
                                </a:rPr>
                              </m:ctrlPr>
                            </m:naryPr>
                            <m:sub>
                              <m:r>
                                <a:rPr lang="en-GB" i="1">
                                  <a:latin typeface="Cambria Math" panose="02040503050406030204" pitchFamily="18" charset="0"/>
                                </a:rPr>
                                <m:t>𝑖</m:t>
                              </m:r>
                              <m:r>
                                <a:rPr lang="en-GB" i="1">
                                  <a:latin typeface="Cambria Math" panose="02040503050406030204" pitchFamily="18" charset="0"/>
                                </a:rPr>
                                <m:t>=1</m:t>
                              </m:r>
                            </m:sub>
                            <m:sup>
                              <m:r>
                                <a:rPr lang="en-GB" i="1">
                                  <a:latin typeface="Cambria Math" panose="02040503050406030204" pitchFamily="18" charset="0"/>
                                </a:rPr>
                                <m:t>𝑁</m:t>
                              </m:r>
                            </m:sup>
                            <m:e>
                              <m:sSup>
                                <m:sSupPr>
                                  <m:ctrlPr>
                                    <a:rPr lang="en-GB" i="1">
                                      <a:latin typeface="Cambria Math" panose="02040503050406030204" pitchFamily="18" charset="0"/>
                                    </a:rPr>
                                  </m:ctrlPr>
                                </m:sSupPr>
                                <m:e>
                                  <m:d>
                                    <m:dPr>
                                      <m:ctrlPr>
                                        <a:rPr lang="en-GB" i="1">
                                          <a:latin typeface="Cambria Math" panose="02040503050406030204" pitchFamily="18" charset="0"/>
                                        </a:rPr>
                                      </m:ctrlPr>
                                    </m:dPr>
                                    <m:e>
                                      <m:r>
                                        <a:rPr lang="en-GB" i="1">
                                          <a:latin typeface="Cambria Math" panose="02040503050406030204" pitchFamily="18" charset="0"/>
                                        </a:rPr>
                                        <m:t>𝑎</m:t>
                                      </m:r>
                                      <m:sSub>
                                        <m:sSubPr>
                                          <m:ctrlPr>
                                            <a:rPr lang="en-GB" i="1">
                                              <a:latin typeface="Cambria Math" panose="02040503050406030204" pitchFamily="18" charset="0"/>
                                            </a:rPr>
                                          </m:ctrlPr>
                                        </m:sSubPr>
                                        <m:e>
                                          <m:r>
                                            <a:rPr lang="en-GB" i="1">
                                              <a:latin typeface="Cambria Math" panose="02040503050406030204" pitchFamily="18" charset="0"/>
                                            </a:rPr>
                                            <m:t>𝑥</m:t>
                                          </m:r>
                                        </m:e>
                                        <m:sub>
                                          <m:r>
                                            <a:rPr lang="en-GB" i="1">
                                              <a:latin typeface="Cambria Math" panose="02040503050406030204" pitchFamily="18" charset="0"/>
                                            </a:rPr>
                                            <m:t>𝑖</m:t>
                                          </m:r>
                                        </m:sub>
                                      </m:sSub>
                                      <m:r>
                                        <a:rPr lang="en-GB" i="1">
                                          <a:latin typeface="Cambria Math" panose="02040503050406030204" pitchFamily="18" charset="0"/>
                                        </a:rPr>
                                        <m:t>+</m:t>
                                      </m:r>
                                      <m:r>
                                        <a:rPr lang="en-GB" i="1">
                                          <a:latin typeface="Cambria Math" panose="02040503050406030204" pitchFamily="18" charset="0"/>
                                        </a:rPr>
                                        <m:t>𝑏</m:t>
                                      </m:r>
                                      <m:r>
                                        <a:rPr lang="en-GB" i="1">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𝑦</m:t>
                                          </m:r>
                                        </m:e>
                                        <m:sub>
                                          <m:r>
                                            <a:rPr lang="en-GB" i="1">
                                              <a:latin typeface="Cambria Math" panose="02040503050406030204" pitchFamily="18" charset="0"/>
                                            </a:rPr>
                                            <m:t>𝑖</m:t>
                                          </m:r>
                                        </m:sub>
                                      </m:sSub>
                                    </m:e>
                                  </m:d>
                                </m:e>
                                <m:sup>
                                  <m:r>
                                    <a:rPr lang="en-GB" i="1">
                                      <a:latin typeface="Cambria Math" panose="02040503050406030204" pitchFamily="18" charset="0"/>
                                    </a:rPr>
                                    <m:t>2</m:t>
                                  </m:r>
                                </m:sup>
                              </m:sSup>
                            </m:e>
                          </m:nary>
                        </m:e>
                      </m:d>
                      <m:r>
                        <a:rPr lang="en-GB" b="0" i="1" smtClean="0">
                          <a:latin typeface="Cambria Math" panose="02040503050406030204" pitchFamily="18" charset="0"/>
                        </a:rPr>
                        <m:t> </m:t>
                      </m:r>
                    </m:oMath>
                  </m:oMathPara>
                </a14:m>
                <a:endParaRPr lang="en-GB" dirty="0"/>
              </a:p>
              <a:p>
                <a:pPr marL="0" indent="0">
                  <a:buNone/>
                </a:pPr>
                <a:endParaRPr lang="en-GB" dirty="0"/>
              </a:p>
              <a:p>
                <a:endParaRPr lang="en-SG" dirty="0"/>
              </a:p>
            </p:txBody>
          </p:sp>
        </mc:Choice>
        <mc:Fallback xmlns="">
          <p:sp>
            <p:nvSpPr>
              <p:cNvPr id="3" name="Content Placeholder 2">
                <a:extLst>
                  <a:ext uri="{FF2B5EF4-FFF2-40B4-BE49-F238E27FC236}">
                    <a16:creationId xmlns:a16="http://schemas.microsoft.com/office/drawing/2014/main" id="{9BAE63A8-7CB3-9103-18B5-4F57A6F933B5}"/>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217" t="-1937"/>
                </a:stretch>
              </a:blipFill>
            </p:spPr>
            <p:txBody>
              <a:bodyPr/>
              <a:lstStyle/>
              <a:p>
                <a:r>
                  <a:rPr lang="en-SG">
                    <a:noFill/>
                  </a:rPr>
                  <a:t> </a:t>
                </a:r>
              </a:p>
            </p:txBody>
          </p:sp>
        </mc:Fallback>
      </mc:AlternateContent>
    </p:spTree>
    <p:extLst>
      <p:ext uri="{BB962C8B-B14F-4D97-AF65-F5344CB8AC3E}">
        <p14:creationId xmlns:p14="http://schemas.microsoft.com/office/powerpoint/2010/main" val="407591672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E84629-7F60-E5FD-B47D-000457F3C699}"/>
              </a:ext>
            </a:extLst>
          </p:cNvPr>
          <p:cNvSpPr>
            <a:spLocks noGrp="1"/>
          </p:cNvSpPr>
          <p:nvPr>
            <p:ph type="title"/>
          </p:nvPr>
        </p:nvSpPr>
        <p:spPr/>
        <p:txBody>
          <a:bodyPr/>
          <a:lstStyle/>
          <a:p>
            <a:r>
              <a:rPr lang="en-GB" dirty="0"/>
              <a:t>Training a linear regression model</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BAE63A8-7CB3-9103-18B5-4F57A6F933B5}"/>
                  </a:ext>
                </a:extLst>
              </p:cNvPr>
              <p:cNvSpPr>
                <a:spLocks noGrp="1"/>
              </p:cNvSpPr>
              <p:nvPr>
                <p:ph sz="half" idx="1"/>
              </p:nvPr>
            </p:nvSpPr>
            <p:spPr>
              <a:xfrm>
                <a:off x="838200" y="1825624"/>
                <a:ext cx="5181600" cy="5032375"/>
              </a:xfrm>
            </p:spPr>
            <p:txBody>
              <a:bodyPr>
                <a:normAutofit/>
              </a:bodyPr>
              <a:lstStyle/>
              <a:p>
                <a:pPr marL="0" indent="0">
                  <a:buNone/>
                </a:pPr>
                <a:r>
                  <a:rPr lang="en-GB" b="1" dirty="0"/>
                  <a:t>Definition (The </a:t>
                </a:r>
                <a:r>
                  <a:rPr lang="en-GB" b="1" dirty="0">
                    <a:solidFill>
                      <a:srgbClr val="00B050"/>
                    </a:solidFill>
                  </a:rPr>
                  <a:t>normal</a:t>
                </a:r>
                <a:r>
                  <a:rPr lang="en-GB" b="1" dirty="0"/>
                  <a:t> </a:t>
                </a:r>
                <a:r>
                  <a:rPr lang="en-GB" b="1" dirty="0">
                    <a:solidFill>
                      <a:srgbClr val="00B050"/>
                    </a:solidFill>
                  </a:rPr>
                  <a:t>equation</a:t>
                </a:r>
                <a:r>
                  <a:rPr lang="en-GB" b="1" dirty="0"/>
                  <a:t> for linear regression):</a:t>
                </a:r>
              </a:p>
              <a:p>
                <a:pPr marL="0" indent="0">
                  <a:buNone/>
                </a:pPr>
                <a:r>
                  <a:rPr lang="en-GB" dirty="0"/>
                  <a:t>Solving this optimization problem can be done analytically, as it can be proven that the optimal choice of parameters </a:t>
                </a:r>
                <a14:m>
                  <m:oMath xmlns:m="http://schemas.openxmlformats.org/officeDocument/2006/math">
                    <m:sSup>
                      <m:sSupPr>
                        <m:ctrlPr>
                          <a:rPr lang="fr-FR" i="1" dirty="0" smtClean="0">
                            <a:latin typeface="Cambria Math" panose="02040503050406030204" pitchFamily="18" charset="0"/>
                          </a:rPr>
                        </m:ctrlPr>
                      </m:sSupPr>
                      <m:e>
                        <m:r>
                          <a:rPr lang="fr-FR" i="1" dirty="0" smtClean="0">
                            <a:latin typeface="Cambria Math" panose="02040503050406030204" pitchFamily="18" charset="0"/>
                          </a:rPr>
                          <m:t>𝑊</m:t>
                        </m:r>
                      </m:e>
                      <m:sup>
                        <m:r>
                          <a:rPr lang="fr-FR" i="1" dirty="0" smtClean="0">
                            <a:latin typeface="Cambria Math" panose="02040503050406030204" pitchFamily="18" charset="0"/>
                          </a:rPr>
                          <m:t>∗</m:t>
                        </m:r>
                      </m:sup>
                    </m:sSup>
                    <m:r>
                      <a:rPr lang="en-GB" b="0" i="1" dirty="0" smtClean="0">
                        <a:latin typeface="Cambria Math" panose="02040503050406030204" pitchFamily="18" charset="0"/>
                      </a:rPr>
                      <m:t>=</m:t>
                    </m:r>
                    <m:d>
                      <m:dPr>
                        <m:ctrlPr>
                          <a:rPr lang="en-GB" b="0" i="1" dirty="0" smtClean="0">
                            <a:latin typeface="Cambria Math" panose="02040503050406030204" pitchFamily="18" charset="0"/>
                          </a:rPr>
                        </m:ctrlPr>
                      </m:dPr>
                      <m:e>
                        <m:m>
                          <m:mPr>
                            <m:mcs>
                              <m:mc>
                                <m:mcPr>
                                  <m:count m:val="1"/>
                                  <m:mcJc m:val="center"/>
                                </m:mcPr>
                              </m:mc>
                            </m:mcs>
                            <m:ctrlPr>
                              <a:rPr lang="en-GB" b="0" i="1" dirty="0" smtClean="0">
                                <a:latin typeface="Cambria Math" panose="02040503050406030204" pitchFamily="18" charset="0"/>
                              </a:rPr>
                            </m:ctrlPr>
                          </m:mPr>
                          <m:mr>
                            <m:e>
                              <m:sSup>
                                <m:sSupPr>
                                  <m:ctrlPr>
                                    <a:rPr lang="en-GB" b="0" i="1" dirty="0" smtClean="0">
                                      <a:latin typeface="Cambria Math" panose="02040503050406030204" pitchFamily="18" charset="0"/>
                                    </a:rPr>
                                  </m:ctrlPr>
                                </m:sSupPr>
                                <m:e>
                                  <m:r>
                                    <m:rPr>
                                      <m:brk m:alnAt="7"/>
                                    </m:rPr>
                                    <a:rPr lang="en-GB" b="0" i="1" dirty="0" smtClean="0">
                                      <a:latin typeface="Cambria Math" panose="02040503050406030204" pitchFamily="18" charset="0"/>
                                    </a:rPr>
                                    <m:t>𝑏</m:t>
                                  </m:r>
                                </m:e>
                                <m:sup>
                                  <m:r>
                                    <m:rPr>
                                      <m:brk m:alnAt="7"/>
                                    </m:rPr>
                                    <a:rPr lang="en-GB" b="0" i="1" dirty="0" smtClean="0">
                                      <a:latin typeface="Cambria Math" panose="02040503050406030204" pitchFamily="18" charset="0"/>
                                    </a:rPr>
                                    <m:t>∗</m:t>
                                  </m:r>
                                </m:sup>
                              </m:sSup>
                            </m:e>
                          </m:mr>
                          <m:mr>
                            <m:e>
                              <m:sSup>
                                <m:sSupPr>
                                  <m:ctrlPr>
                                    <a:rPr lang="en-GB" b="0" i="1" dirty="0" smtClean="0">
                                      <a:latin typeface="Cambria Math" panose="02040503050406030204" pitchFamily="18" charset="0"/>
                                    </a:rPr>
                                  </m:ctrlPr>
                                </m:sSupPr>
                                <m:e>
                                  <m:r>
                                    <a:rPr lang="en-GB" b="0" i="1" dirty="0" smtClean="0">
                                      <a:latin typeface="Cambria Math" panose="02040503050406030204" pitchFamily="18" charset="0"/>
                                    </a:rPr>
                                    <m:t>𝑎</m:t>
                                  </m:r>
                                </m:e>
                                <m:sup>
                                  <m:r>
                                    <a:rPr lang="en-GB" b="0" i="1" dirty="0" smtClean="0">
                                      <a:latin typeface="Cambria Math" panose="02040503050406030204" pitchFamily="18" charset="0"/>
                                    </a:rPr>
                                    <m:t>∗</m:t>
                                  </m:r>
                                </m:sup>
                              </m:sSup>
                            </m:e>
                          </m:mr>
                        </m:m>
                      </m:e>
                    </m:d>
                  </m:oMath>
                </a14:m>
                <a:r>
                  <a:rPr lang="en-GB" dirty="0"/>
                  <a:t> follows the </a:t>
                </a:r>
                <a:r>
                  <a:rPr lang="en-GB" b="1" dirty="0">
                    <a:solidFill>
                      <a:srgbClr val="00B050"/>
                    </a:solidFill>
                  </a:rPr>
                  <a:t>normal</a:t>
                </a:r>
                <a:r>
                  <a:rPr lang="en-GB" dirty="0"/>
                  <a:t> </a:t>
                </a:r>
                <a:r>
                  <a:rPr lang="en-GB" b="1" dirty="0">
                    <a:solidFill>
                      <a:srgbClr val="00B050"/>
                    </a:solidFill>
                  </a:rPr>
                  <a:t>equation</a:t>
                </a:r>
                <a:r>
                  <a:rPr lang="en-GB" dirty="0"/>
                  <a:t>, below.</a:t>
                </a:r>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sSup>
                        <m:sSupPr>
                          <m:ctrlPr>
                            <a:rPr lang="fr-FR" i="1" dirty="0" smtClean="0">
                              <a:latin typeface="Cambria Math" panose="02040503050406030204" pitchFamily="18" charset="0"/>
                            </a:rPr>
                          </m:ctrlPr>
                        </m:sSupPr>
                        <m:e>
                          <m:r>
                            <a:rPr lang="fr-FR" i="1" dirty="0" smtClean="0">
                              <a:latin typeface="Cambria Math" panose="02040503050406030204" pitchFamily="18" charset="0"/>
                            </a:rPr>
                            <m:t>𝑊</m:t>
                          </m:r>
                        </m:e>
                        <m:sup>
                          <m:r>
                            <a:rPr lang="fr-FR" i="1" dirty="0" smtClean="0">
                              <a:latin typeface="Cambria Math" panose="02040503050406030204" pitchFamily="18" charset="0"/>
                            </a:rPr>
                            <m:t>∗</m:t>
                          </m:r>
                        </m:sup>
                      </m:sSup>
                      <m:r>
                        <a:rPr lang="fr-FR" i="1" dirty="0" smtClean="0">
                          <a:latin typeface="Cambria Math" panose="02040503050406030204" pitchFamily="18" charset="0"/>
                        </a:rPr>
                        <m:t> = </m:t>
                      </m:r>
                      <m:sSup>
                        <m:sSupPr>
                          <m:ctrlPr>
                            <a:rPr lang="en-GB" b="0" i="1" dirty="0" smtClean="0">
                              <a:latin typeface="Cambria Math" panose="02040503050406030204" pitchFamily="18" charset="0"/>
                            </a:rPr>
                          </m:ctrlPr>
                        </m:sSupPr>
                        <m:e>
                          <m:d>
                            <m:dPr>
                              <m:ctrlPr>
                                <a:rPr lang="fr-FR" i="1" dirty="0" smtClean="0">
                                  <a:latin typeface="Cambria Math" panose="02040503050406030204" pitchFamily="18" charset="0"/>
                                </a:rPr>
                              </m:ctrlPr>
                            </m:dPr>
                            <m:e>
                              <m:sSup>
                                <m:sSupPr>
                                  <m:ctrlPr>
                                    <a:rPr lang="fr-FR" i="1" dirty="0" smtClean="0">
                                      <a:latin typeface="Cambria Math" panose="02040503050406030204" pitchFamily="18" charset="0"/>
                                    </a:rPr>
                                  </m:ctrlPr>
                                </m:sSupPr>
                                <m:e>
                                  <m:r>
                                    <a:rPr lang="fr-FR" i="1" dirty="0" smtClean="0">
                                      <a:latin typeface="Cambria Math" panose="02040503050406030204" pitchFamily="18" charset="0"/>
                                    </a:rPr>
                                    <m:t>𝑋</m:t>
                                  </m:r>
                                </m:e>
                                <m:sup>
                                  <m:r>
                                    <a:rPr lang="fr-FR" i="1" dirty="0" smtClean="0">
                                      <a:latin typeface="Cambria Math" panose="02040503050406030204" pitchFamily="18" charset="0"/>
                                    </a:rPr>
                                    <m:t>𝑇</m:t>
                                  </m:r>
                                </m:sup>
                              </m:sSup>
                              <m:r>
                                <a:rPr lang="fr-FR" i="1" dirty="0" smtClean="0">
                                  <a:latin typeface="Cambria Math" panose="02040503050406030204" pitchFamily="18" charset="0"/>
                                </a:rPr>
                                <m:t> </m:t>
                              </m:r>
                              <m:r>
                                <a:rPr lang="fr-FR" i="1" dirty="0" smtClean="0">
                                  <a:latin typeface="Cambria Math" panose="02040503050406030204" pitchFamily="18" charset="0"/>
                                </a:rPr>
                                <m:t>𝑋</m:t>
                              </m:r>
                            </m:e>
                          </m:d>
                        </m:e>
                        <m:sup>
                          <m:r>
                            <a:rPr lang="en-GB" b="0" i="1" dirty="0" smtClean="0">
                              <a:latin typeface="Cambria Math" panose="02040503050406030204" pitchFamily="18" charset="0"/>
                            </a:rPr>
                            <m:t>−1</m:t>
                          </m:r>
                        </m:sup>
                      </m:sSup>
                      <m:r>
                        <a:rPr lang="fr-FR" i="1" dirty="0" smtClean="0">
                          <a:latin typeface="Cambria Math" panose="02040503050406030204" pitchFamily="18" charset="0"/>
                        </a:rPr>
                        <m:t> </m:t>
                      </m:r>
                      <m:sSup>
                        <m:sSupPr>
                          <m:ctrlPr>
                            <a:rPr lang="fr-FR" i="1" dirty="0" smtClean="0">
                              <a:latin typeface="Cambria Math" panose="02040503050406030204" pitchFamily="18" charset="0"/>
                            </a:rPr>
                          </m:ctrlPr>
                        </m:sSupPr>
                        <m:e>
                          <m:r>
                            <a:rPr lang="fr-FR" i="1" dirty="0" smtClean="0">
                              <a:latin typeface="Cambria Math" panose="02040503050406030204" pitchFamily="18" charset="0"/>
                            </a:rPr>
                            <m:t>𝑋</m:t>
                          </m:r>
                        </m:e>
                        <m:sup>
                          <m:r>
                            <a:rPr lang="fr-FR" i="1" dirty="0" smtClean="0">
                              <a:latin typeface="Cambria Math" panose="02040503050406030204" pitchFamily="18" charset="0"/>
                            </a:rPr>
                            <m:t>𝑇</m:t>
                          </m:r>
                        </m:sup>
                      </m:sSup>
                      <m:r>
                        <a:rPr lang="fr-FR" i="1" dirty="0" smtClean="0">
                          <a:latin typeface="Cambria Math" panose="02040503050406030204" pitchFamily="18" charset="0"/>
                        </a:rPr>
                        <m:t> </m:t>
                      </m:r>
                      <m:r>
                        <a:rPr lang="fr-FR" i="1" dirty="0" smtClean="0">
                          <a:latin typeface="Cambria Math" panose="02040503050406030204" pitchFamily="18" charset="0"/>
                        </a:rPr>
                        <m:t>𝑌</m:t>
                      </m:r>
                    </m:oMath>
                  </m:oMathPara>
                </a14:m>
                <a:endParaRPr lang="en-SG" dirty="0"/>
              </a:p>
              <a:p>
                <a:pPr marL="0" indent="0">
                  <a:buNone/>
                </a:pPr>
                <a:endParaRPr lang="en-GB" b="0" dirty="0"/>
              </a:p>
              <a:p>
                <a:pPr marL="0" indent="0">
                  <a:buNone/>
                </a:pPr>
                <a:endParaRPr lang="en-SG" dirty="0"/>
              </a:p>
              <a:p>
                <a:pPr marL="0" indent="0">
                  <a:buNone/>
                </a:pPr>
                <a:endParaRPr lang="en-SG" dirty="0"/>
              </a:p>
            </p:txBody>
          </p:sp>
        </mc:Choice>
        <mc:Fallback xmlns="">
          <p:sp>
            <p:nvSpPr>
              <p:cNvPr id="3" name="Content Placeholder 2">
                <a:extLst>
                  <a:ext uri="{FF2B5EF4-FFF2-40B4-BE49-F238E27FC236}">
                    <a16:creationId xmlns:a16="http://schemas.microsoft.com/office/drawing/2014/main" id="{9BAE63A8-7CB3-9103-18B5-4F57A6F933B5}"/>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r="-1882"/>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C8CC4A7A-9293-F3BF-75E4-32E5E156B9BE}"/>
                  </a:ext>
                </a:extLst>
              </p:cNvPr>
              <p:cNvSpPr>
                <a:spLocks noGrp="1"/>
              </p:cNvSpPr>
              <p:nvPr>
                <p:ph sz="half" idx="2"/>
              </p:nvPr>
            </p:nvSpPr>
            <p:spPr>
              <a:xfrm>
                <a:off x="6172199" y="1825625"/>
                <a:ext cx="5629031" cy="5032374"/>
              </a:xfrm>
            </p:spPr>
            <p:txBody>
              <a:bodyPr>
                <a:normAutofit/>
              </a:bodyPr>
              <a:lstStyle/>
              <a:p>
                <a:pPr marL="0" indent="0">
                  <a:buNone/>
                </a:pPr>
                <a:r>
                  <a:rPr lang="en-SG" dirty="0"/>
                  <a:t>With</a:t>
                </a:r>
              </a:p>
              <a:p>
                <a:pPr marL="0" indent="0">
                  <a:buNone/>
                </a:pPr>
                <a14:m>
                  <m:oMathPara xmlns:m="http://schemas.openxmlformats.org/officeDocument/2006/math">
                    <m:oMathParaPr>
                      <m:jc m:val="centerGroup"/>
                    </m:oMathParaPr>
                    <m:oMath xmlns:m="http://schemas.openxmlformats.org/officeDocument/2006/math">
                      <m:r>
                        <a:rPr lang="en-SG" i="1" dirty="0" smtClean="0">
                          <a:latin typeface="Cambria Math" panose="02040503050406030204" pitchFamily="18" charset="0"/>
                        </a:rPr>
                        <m:t>𝑋</m:t>
                      </m:r>
                      <m:r>
                        <a:rPr lang="en-SG" i="1" dirty="0" smtClean="0">
                          <a:latin typeface="Cambria Math" panose="02040503050406030204" pitchFamily="18" charset="0"/>
                        </a:rPr>
                        <m:t> =</m:t>
                      </m:r>
                      <m:d>
                        <m:dPr>
                          <m:ctrlPr>
                            <a:rPr lang="en-GB" b="0" i="1" dirty="0" smtClean="0">
                              <a:latin typeface="Cambria Math" panose="02040503050406030204" pitchFamily="18" charset="0"/>
                            </a:rPr>
                          </m:ctrlPr>
                        </m:dPr>
                        <m:e>
                          <m:m>
                            <m:mPr>
                              <m:mcs>
                                <m:mc>
                                  <m:mcPr>
                                    <m:count m:val="2"/>
                                    <m:mcJc m:val="center"/>
                                  </m:mcPr>
                                </m:mc>
                              </m:mcs>
                              <m:ctrlPr>
                                <a:rPr lang="en-GB" b="0" i="1" dirty="0" smtClean="0">
                                  <a:latin typeface="Cambria Math" panose="02040503050406030204" pitchFamily="18" charset="0"/>
                                </a:rPr>
                              </m:ctrlPr>
                            </m:mPr>
                            <m:mr>
                              <m:e>
                                <m:r>
                                  <m:rPr>
                                    <m:brk m:alnAt="7"/>
                                  </m:rPr>
                                  <a:rPr lang="en-GB" b="0" i="1" dirty="0" smtClean="0">
                                    <a:latin typeface="Cambria Math" panose="02040503050406030204" pitchFamily="18" charset="0"/>
                                  </a:rPr>
                                  <m:t>1</m:t>
                                </m:r>
                              </m:e>
                              <m:e>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𝑥</m:t>
                                    </m:r>
                                  </m:e>
                                  <m:sub>
                                    <m:r>
                                      <a:rPr lang="en-GB" b="0" i="1" dirty="0" smtClean="0">
                                        <a:latin typeface="Cambria Math" panose="02040503050406030204" pitchFamily="18" charset="0"/>
                                      </a:rPr>
                                      <m:t>1</m:t>
                                    </m:r>
                                  </m:sub>
                                </m:sSub>
                              </m:e>
                            </m:mr>
                            <m:mr>
                              <m:e>
                                <m:r>
                                  <a:rPr lang="en-GB" b="0" i="1" dirty="0" smtClean="0">
                                    <a:latin typeface="Cambria Math" panose="02040503050406030204" pitchFamily="18" charset="0"/>
                                  </a:rPr>
                                  <m:t>…</m:t>
                                </m:r>
                              </m:e>
                              <m:e>
                                <m:r>
                                  <a:rPr lang="en-GB" b="0" i="1" dirty="0" smtClean="0">
                                    <a:latin typeface="Cambria Math" panose="02040503050406030204" pitchFamily="18" charset="0"/>
                                  </a:rPr>
                                  <m:t>…</m:t>
                                </m:r>
                              </m:e>
                            </m:mr>
                            <m:mr>
                              <m:e>
                                <m:r>
                                  <a:rPr lang="en-GB" b="0" i="1" dirty="0" smtClean="0">
                                    <a:latin typeface="Cambria Math" panose="02040503050406030204" pitchFamily="18" charset="0"/>
                                  </a:rPr>
                                  <m:t>1</m:t>
                                </m:r>
                              </m:e>
                              <m:e>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𝑥</m:t>
                                    </m:r>
                                  </m:e>
                                  <m:sub>
                                    <m:r>
                                      <a:rPr lang="en-GB" b="0" i="1" dirty="0" smtClean="0">
                                        <a:latin typeface="Cambria Math" panose="02040503050406030204" pitchFamily="18" charset="0"/>
                                      </a:rPr>
                                      <m:t>𝑁</m:t>
                                    </m:r>
                                  </m:sub>
                                </m:sSub>
                              </m:e>
                            </m:mr>
                          </m:m>
                        </m:e>
                      </m:d>
                    </m:oMath>
                  </m:oMathPara>
                </a14:m>
                <a:endParaRPr lang="en-SG" dirty="0"/>
              </a:p>
              <a:p>
                <a:pPr marL="0" indent="0">
                  <a:buNone/>
                </a:pPr>
                <a:r>
                  <a:rPr lang="en-SG" dirty="0"/>
                  <a:t>And</a:t>
                </a:r>
              </a:p>
              <a:p>
                <a:pPr marL="0" indent="0">
                  <a:buNone/>
                </a:pPr>
                <a14:m>
                  <m:oMathPara xmlns:m="http://schemas.openxmlformats.org/officeDocument/2006/math">
                    <m:oMathParaPr>
                      <m:jc m:val="centerGroup"/>
                    </m:oMathParaPr>
                    <m:oMath xmlns:m="http://schemas.openxmlformats.org/officeDocument/2006/math">
                      <m:r>
                        <a:rPr lang="en-SG" i="1" dirty="0" smtClean="0">
                          <a:latin typeface="Cambria Math" panose="02040503050406030204" pitchFamily="18" charset="0"/>
                        </a:rPr>
                        <m:t>𝑌</m:t>
                      </m:r>
                      <m:r>
                        <a:rPr lang="en-SG" i="1" dirty="0" smtClean="0">
                          <a:latin typeface="Cambria Math" panose="02040503050406030204" pitchFamily="18" charset="0"/>
                        </a:rPr>
                        <m:t> =</m:t>
                      </m:r>
                      <m:d>
                        <m:dPr>
                          <m:ctrlPr>
                            <a:rPr lang="en-GB" b="0" i="1" dirty="0" smtClean="0">
                              <a:latin typeface="Cambria Math" panose="02040503050406030204" pitchFamily="18" charset="0"/>
                            </a:rPr>
                          </m:ctrlPr>
                        </m:dPr>
                        <m:e>
                          <m:m>
                            <m:mPr>
                              <m:mcs>
                                <m:mc>
                                  <m:mcPr>
                                    <m:count m:val="1"/>
                                    <m:mcJc m:val="center"/>
                                  </m:mcPr>
                                </m:mc>
                              </m:mcs>
                              <m:ctrlPr>
                                <a:rPr lang="en-GB" b="0" i="1" dirty="0" smtClean="0">
                                  <a:latin typeface="Cambria Math" panose="02040503050406030204" pitchFamily="18" charset="0"/>
                                </a:rPr>
                              </m:ctrlPr>
                            </m:mPr>
                            <m:mr>
                              <m:e>
                                <m:sSub>
                                  <m:sSubPr>
                                    <m:ctrlPr>
                                      <a:rPr lang="en-GB" b="0" i="1" dirty="0" smtClean="0">
                                        <a:latin typeface="Cambria Math" panose="02040503050406030204" pitchFamily="18" charset="0"/>
                                      </a:rPr>
                                    </m:ctrlPr>
                                  </m:sSubPr>
                                  <m:e>
                                    <m:r>
                                      <m:rPr>
                                        <m:brk m:alnAt="7"/>
                                      </m:rPr>
                                      <a:rPr lang="en-GB" b="0" i="1" dirty="0" smtClean="0">
                                        <a:latin typeface="Cambria Math" panose="02040503050406030204" pitchFamily="18" charset="0"/>
                                      </a:rPr>
                                      <m:t>𝑦</m:t>
                                    </m:r>
                                  </m:e>
                                  <m:sub>
                                    <m:r>
                                      <m:rPr>
                                        <m:brk m:alnAt="7"/>
                                      </m:rPr>
                                      <a:rPr lang="en-GB" b="0" i="1" dirty="0" smtClean="0">
                                        <a:latin typeface="Cambria Math" panose="02040503050406030204" pitchFamily="18" charset="0"/>
                                      </a:rPr>
                                      <m:t>1</m:t>
                                    </m:r>
                                  </m:sub>
                                </m:sSub>
                                <m:r>
                                  <m:rPr>
                                    <m:brk m:alnAt="7"/>
                                  </m:rPr>
                                  <a:rPr lang="en-GB" b="0" i="1" dirty="0" smtClean="0">
                                    <a:latin typeface="Cambria Math" panose="02040503050406030204" pitchFamily="18" charset="0"/>
                                  </a:rPr>
                                  <m:t> </m:t>
                                </m:r>
                              </m:e>
                            </m:mr>
                            <m:mr>
                              <m:e>
                                <m:r>
                                  <a:rPr lang="en-GB" b="0" i="1" dirty="0" smtClean="0">
                                    <a:latin typeface="Cambria Math" panose="02040503050406030204" pitchFamily="18" charset="0"/>
                                  </a:rPr>
                                  <m:t>…</m:t>
                                </m:r>
                              </m:e>
                            </m:mr>
                            <m:mr>
                              <m:e>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𝑦</m:t>
                                    </m:r>
                                  </m:e>
                                  <m:sub>
                                    <m:r>
                                      <a:rPr lang="en-GB" b="0" i="1" dirty="0" smtClean="0">
                                        <a:latin typeface="Cambria Math" panose="02040503050406030204" pitchFamily="18" charset="0"/>
                                      </a:rPr>
                                      <m:t>𝑁</m:t>
                                    </m:r>
                                  </m:sub>
                                </m:sSub>
                              </m:e>
                            </m:mr>
                          </m:m>
                        </m:e>
                      </m:d>
                    </m:oMath>
                  </m:oMathPara>
                </a14:m>
                <a:endParaRPr lang="en-SG" dirty="0"/>
              </a:p>
              <a:p>
                <a:pPr marL="0" indent="0">
                  <a:buNone/>
                </a:pPr>
                <a:endParaRPr lang="en-SG" dirty="0"/>
              </a:p>
              <a:p>
                <a:pPr marL="0" indent="0">
                  <a:buNone/>
                </a:pPr>
                <a:r>
                  <a:rPr lang="fr-FR" dirty="0"/>
                  <a:t>Finally, </a:t>
                </a:r>
                <a14:m>
                  <m:oMath xmlns:m="http://schemas.openxmlformats.org/officeDocument/2006/math">
                    <m:sSup>
                      <m:sSupPr>
                        <m:ctrlPr>
                          <a:rPr lang="fr-FR" i="1" dirty="0" smtClean="0">
                            <a:latin typeface="Cambria Math" panose="02040503050406030204" pitchFamily="18" charset="0"/>
                          </a:rPr>
                        </m:ctrlPr>
                      </m:sSupPr>
                      <m:e>
                        <m:r>
                          <a:rPr lang="fr-FR" i="1" dirty="0" smtClean="0">
                            <a:latin typeface="Cambria Math" panose="02040503050406030204" pitchFamily="18" charset="0"/>
                          </a:rPr>
                          <m:t>𝑋</m:t>
                        </m:r>
                      </m:e>
                      <m:sup>
                        <m:r>
                          <a:rPr lang="fr-FR" i="1" dirty="0" smtClean="0">
                            <a:latin typeface="Cambria Math" panose="02040503050406030204" pitchFamily="18" charset="0"/>
                          </a:rPr>
                          <m:t>𝑇</m:t>
                        </m:r>
                      </m:sup>
                    </m:sSup>
                  </m:oMath>
                </a14:m>
                <a:r>
                  <a:rPr lang="en-SG" dirty="0"/>
                  <a:t> denotes the transposed matrix of </a:t>
                </a:r>
                <a14:m>
                  <m:oMath xmlns:m="http://schemas.openxmlformats.org/officeDocument/2006/math">
                    <m:r>
                      <a:rPr lang="en-SG" i="1" dirty="0" smtClean="0">
                        <a:latin typeface="Cambria Math" panose="02040503050406030204" pitchFamily="18" charset="0"/>
                      </a:rPr>
                      <m:t>𝑋</m:t>
                    </m:r>
                  </m:oMath>
                </a14:m>
                <a:r>
                  <a:rPr lang="en-SG" dirty="0"/>
                  <a:t> and </a:t>
                </a:r>
                <a14:m>
                  <m:oMath xmlns:m="http://schemas.openxmlformats.org/officeDocument/2006/math">
                    <m:sSup>
                      <m:sSupPr>
                        <m:ctrlPr>
                          <a:rPr lang="en-GB" i="1" dirty="0">
                            <a:latin typeface="Cambria Math" panose="02040503050406030204" pitchFamily="18" charset="0"/>
                          </a:rPr>
                        </m:ctrlPr>
                      </m:sSupPr>
                      <m:e>
                        <m:d>
                          <m:dPr>
                            <m:ctrlPr>
                              <a:rPr lang="fr-FR" i="1" dirty="0">
                                <a:latin typeface="Cambria Math" panose="02040503050406030204" pitchFamily="18" charset="0"/>
                              </a:rPr>
                            </m:ctrlPr>
                          </m:dPr>
                          <m:e>
                            <m:r>
                              <a:rPr lang="fr-FR" i="1" dirty="0">
                                <a:latin typeface="Cambria Math" panose="02040503050406030204" pitchFamily="18" charset="0"/>
                              </a:rPr>
                              <m:t>𝑋</m:t>
                            </m:r>
                          </m:e>
                        </m:d>
                      </m:e>
                      <m:sup>
                        <m:r>
                          <a:rPr lang="en-GB" i="1" dirty="0">
                            <a:latin typeface="Cambria Math" panose="02040503050406030204" pitchFamily="18" charset="0"/>
                          </a:rPr>
                          <m:t>−1</m:t>
                        </m:r>
                      </m:sup>
                    </m:sSup>
                    <m:r>
                      <a:rPr lang="fr-FR" i="1" dirty="0">
                        <a:latin typeface="Cambria Math" panose="02040503050406030204" pitchFamily="18" charset="0"/>
                      </a:rPr>
                      <m:t> </m:t>
                    </m:r>
                  </m:oMath>
                </a14:m>
                <a:r>
                  <a:rPr lang="en-SG" dirty="0"/>
                  <a:t>its inverse.</a:t>
                </a:r>
              </a:p>
            </p:txBody>
          </p:sp>
        </mc:Choice>
        <mc:Fallback xmlns="">
          <p:sp>
            <p:nvSpPr>
              <p:cNvPr id="4" name="Content Placeholder 3">
                <a:extLst>
                  <a:ext uri="{FF2B5EF4-FFF2-40B4-BE49-F238E27FC236}">
                    <a16:creationId xmlns:a16="http://schemas.microsoft.com/office/drawing/2014/main" id="{C8CC4A7A-9293-F3BF-75E4-32E5E156B9BE}"/>
                  </a:ext>
                </a:extLst>
              </p:cNvPr>
              <p:cNvSpPr>
                <a:spLocks noGrp="1" noRot="1" noChangeAspect="1" noMove="1" noResize="1" noEditPoints="1" noAdjustHandles="1" noChangeArrowheads="1" noChangeShapeType="1" noTextEdit="1"/>
              </p:cNvSpPr>
              <p:nvPr>
                <p:ph sz="half" idx="2"/>
              </p:nvPr>
            </p:nvSpPr>
            <p:spPr>
              <a:xfrm>
                <a:off x="6172199" y="1825625"/>
                <a:ext cx="5629031" cy="5032374"/>
              </a:xfrm>
              <a:blipFill>
                <a:blip r:embed="rId3"/>
                <a:stretch>
                  <a:fillRect l="-2165" t="-1937"/>
                </a:stretch>
              </a:blipFill>
            </p:spPr>
            <p:txBody>
              <a:bodyPr/>
              <a:lstStyle/>
              <a:p>
                <a:r>
                  <a:rPr lang="en-SG">
                    <a:noFill/>
                  </a:rPr>
                  <a:t> </a:t>
                </a:r>
              </a:p>
            </p:txBody>
          </p:sp>
        </mc:Fallback>
      </mc:AlternateContent>
    </p:spTree>
    <p:extLst>
      <p:ext uri="{BB962C8B-B14F-4D97-AF65-F5344CB8AC3E}">
        <p14:creationId xmlns:p14="http://schemas.microsoft.com/office/powerpoint/2010/main" val="384174888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111D84-49CF-5C63-413C-4F8FC4B27F8A}"/>
              </a:ext>
            </a:extLst>
          </p:cNvPr>
          <p:cNvSpPr>
            <a:spLocks noGrp="1"/>
          </p:cNvSpPr>
          <p:nvPr>
            <p:ph type="title"/>
          </p:nvPr>
        </p:nvSpPr>
        <p:spPr/>
        <p:txBody>
          <a:bodyPr/>
          <a:lstStyle/>
          <a:p>
            <a:r>
              <a:rPr lang="en-GB" dirty="0"/>
              <a:t>Proof of the Normal Equation</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8B913BE-9D0F-C6F5-D2AA-F7829400A0CA}"/>
                  </a:ext>
                </a:extLst>
              </p:cNvPr>
              <p:cNvSpPr>
                <a:spLocks noGrp="1"/>
              </p:cNvSpPr>
              <p:nvPr>
                <p:ph sz="half" idx="1"/>
              </p:nvPr>
            </p:nvSpPr>
            <p:spPr>
              <a:xfrm>
                <a:off x="838200" y="1825624"/>
                <a:ext cx="5181600" cy="5032375"/>
              </a:xfrm>
            </p:spPr>
            <p:txBody>
              <a:bodyPr>
                <a:normAutofit/>
              </a:bodyPr>
              <a:lstStyle/>
              <a:p>
                <a:pPr marL="0" indent="0">
                  <a:buNone/>
                </a:pPr>
                <a:r>
                  <a:rPr lang="en-SG" dirty="0"/>
                  <a:t>Using the notations</a:t>
                </a:r>
              </a:p>
              <a:p>
                <a:pPr marL="0" indent="0">
                  <a:buNone/>
                </a:pPr>
                <a:endParaRPr lang="en-SG" dirty="0"/>
              </a:p>
              <a:p>
                <a:pPr marL="0" indent="0">
                  <a:buNone/>
                </a:pPr>
                <a14:m>
                  <m:oMathPara xmlns:m="http://schemas.openxmlformats.org/officeDocument/2006/math">
                    <m:oMathParaPr>
                      <m:jc m:val="centerGroup"/>
                    </m:oMathParaPr>
                    <m:oMath xmlns:m="http://schemas.openxmlformats.org/officeDocument/2006/math">
                      <m:r>
                        <a:rPr lang="en-SG" i="1" dirty="0" smtClean="0">
                          <a:latin typeface="Cambria Math" panose="02040503050406030204" pitchFamily="18" charset="0"/>
                        </a:rPr>
                        <m:t>𝑋</m:t>
                      </m:r>
                      <m:r>
                        <a:rPr lang="en-SG" i="1" dirty="0" smtClean="0">
                          <a:latin typeface="Cambria Math" panose="02040503050406030204" pitchFamily="18" charset="0"/>
                        </a:rPr>
                        <m:t> =</m:t>
                      </m:r>
                      <m:d>
                        <m:dPr>
                          <m:ctrlPr>
                            <a:rPr lang="en-GB" b="0" i="1" dirty="0" smtClean="0">
                              <a:latin typeface="Cambria Math" panose="02040503050406030204" pitchFamily="18" charset="0"/>
                            </a:rPr>
                          </m:ctrlPr>
                        </m:dPr>
                        <m:e>
                          <m:m>
                            <m:mPr>
                              <m:mcs>
                                <m:mc>
                                  <m:mcPr>
                                    <m:count m:val="2"/>
                                    <m:mcJc m:val="center"/>
                                  </m:mcPr>
                                </m:mc>
                              </m:mcs>
                              <m:ctrlPr>
                                <a:rPr lang="en-GB" b="0" i="1" dirty="0" smtClean="0">
                                  <a:latin typeface="Cambria Math" panose="02040503050406030204" pitchFamily="18" charset="0"/>
                                </a:rPr>
                              </m:ctrlPr>
                            </m:mPr>
                            <m:mr>
                              <m:e>
                                <m:r>
                                  <m:rPr>
                                    <m:brk m:alnAt="7"/>
                                  </m:rPr>
                                  <a:rPr lang="en-GB" b="0" i="1" dirty="0" smtClean="0">
                                    <a:latin typeface="Cambria Math" panose="02040503050406030204" pitchFamily="18" charset="0"/>
                                  </a:rPr>
                                  <m:t>1</m:t>
                                </m:r>
                              </m:e>
                              <m:e>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𝑥</m:t>
                                    </m:r>
                                  </m:e>
                                  <m:sub>
                                    <m:r>
                                      <a:rPr lang="en-GB" b="0" i="1" dirty="0" smtClean="0">
                                        <a:latin typeface="Cambria Math" panose="02040503050406030204" pitchFamily="18" charset="0"/>
                                      </a:rPr>
                                      <m:t>1</m:t>
                                    </m:r>
                                  </m:sub>
                                </m:sSub>
                              </m:e>
                            </m:mr>
                            <m:mr>
                              <m:e>
                                <m:r>
                                  <a:rPr lang="en-GB" b="0" i="1" dirty="0" smtClean="0">
                                    <a:latin typeface="Cambria Math" panose="02040503050406030204" pitchFamily="18" charset="0"/>
                                  </a:rPr>
                                  <m:t>…</m:t>
                                </m:r>
                              </m:e>
                              <m:e>
                                <m:r>
                                  <a:rPr lang="en-GB" b="0" i="1" dirty="0" smtClean="0">
                                    <a:latin typeface="Cambria Math" panose="02040503050406030204" pitchFamily="18" charset="0"/>
                                  </a:rPr>
                                  <m:t>…</m:t>
                                </m:r>
                              </m:e>
                            </m:mr>
                            <m:mr>
                              <m:e>
                                <m:r>
                                  <a:rPr lang="en-GB" b="0" i="1" dirty="0" smtClean="0">
                                    <a:latin typeface="Cambria Math" panose="02040503050406030204" pitchFamily="18" charset="0"/>
                                  </a:rPr>
                                  <m:t>1</m:t>
                                </m:r>
                              </m:e>
                              <m:e>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𝑥</m:t>
                                    </m:r>
                                  </m:e>
                                  <m:sub>
                                    <m:r>
                                      <a:rPr lang="en-GB" b="0" i="1" dirty="0" smtClean="0">
                                        <a:latin typeface="Cambria Math" panose="02040503050406030204" pitchFamily="18" charset="0"/>
                                      </a:rPr>
                                      <m:t>𝑁</m:t>
                                    </m:r>
                                  </m:sub>
                                </m:sSub>
                              </m:e>
                            </m:mr>
                          </m:m>
                        </m:e>
                      </m:d>
                      <m:r>
                        <a:rPr lang="en-GB" b="0" i="1" dirty="0" smtClean="0">
                          <a:latin typeface="Cambria Math" panose="02040503050406030204" pitchFamily="18" charset="0"/>
                        </a:rPr>
                        <m:t>,</m:t>
                      </m:r>
                    </m:oMath>
                  </m:oMathPara>
                </a14:m>
                <a:endParaRPr lang="en-GB" b="0" i="1" dirty="0">
                  <a:latin typeface="Cambria Math" panose="02040503050406030204" pitchFamily="18" charset="0"/>
                </a:endParaRPr>
              </a:p>
              <a:p>
                <a:pPr marL="0" indent="0">
                  <a:buNone/>
                </a:pPr>
                <a:endParaRPr lang="en-SG"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SG" i="1" dirty="0" smtClean="0">
                          <a:latin typeface="Cambria Math" panose="02040503050406030204" pitchFamily="18" charset="0"/>
                        </a:rPr>
                        <m:t>𝑌</m:t>
                      </m:r>
                      <m:r>
                        <a:rPr lang="en-SG" i="1" dirty="0" smtClean="0">
                          <a:latin typeface="Cambria Math" panose="02040503050406030204" pitchFamily="18" charset="0"/>
                        </a:rPr>
                        <m:t> =</m:t>
                      </m:r>
                      <m:d>
                        <m:dPr>
                          <m:ctrlPr>
                            <a:rPr lang="en-GB" b="0" i="1" dirty="0" smtClean="0">
                              <a:latin typeface="Cambria Math" panose="02040503050406030204" pitchFamily="18" charset="0"/>
                            </a:rPr>
                          </m:ctrlPr>
                        </m:dPr>
                        <m:e>
                          <m:m>
                            <m:mPr>
                              <m:mcs>
                                <m:mc>
                                  <m:mcPr>
                                    <m:count m:val="1"/>
                                    <m:mcJc m:val="center"/>
                                  </m:mcPr>
                                </m:mc>
                              </m:mcs>
                              <m:ctrlPr>
                                <a:rPr lang="en-GB" b="0" i="1" dirty="0" smtClean="0">
                                  <a:latin typeface="Cambria Math" panose="02040503050406030204" pitchFamily="18" charset="0"/>
                                </a:rPr>
                              </m:ctrlPr>
                            </m:mPr>
                            <m:mr>
                              <m:e>
                                <m:sSub>
                                  <m:sSubPr>
                                    <m:ctrlPr>
                                      <a:rPr lang="en-GB" b="0" i="1" dirty="0" smtClean="0">
                                        <a:latin typeface="Cambria Math" panose="02040503050406030204" pitchFamily="18" charset="0"/>
                                      </a:rPr>
                                    </m:ctrlPr>
                                  </m:sSubPr>
                                  <m:e>
                                    <m:r>
                                      <m:rPr>
                                        <m:brk m:alnAt="7"/>
                                      </m:rPr>
                                      <a:rPr lang="en-GB" b="0" i="1" dirty="0" smtClean="0">
                                        <a:latin typeface="Cambria Math" panose="02040503050406030204" pitchFamily="18" charset="0"/>
                                      </a:rPr>
                                      <m:t>𝑦</m:t>
                                    </m:r>
                                  </m:e>
                                  <m:sub>
                                    <m:r>
                                      <m:rPr>
                                        <m:brk m:alnAt="7"/>
                                      </m:rPr>
                                      <a:rPr lang="en-GB" b="0" i="1" dirty="0" smtClean="0">
                                        <a:latin typeface="Cambria Math" panose="02040503050406030204" pitchFamily="18" charset="0"/>
                                      </a:rPr>
                                      <m:t>1</m:t>
                                    </m:r>
                                  </m:sub>
                                </m:sSub>
                                <m:r>
                                  <m:rPr>
                                    <m:brk m:alnAt="7"/>
                                  </m:rPr>
                                  <a:rPr lang="en-GB" b="0" i="1" dirty="0" smtClean="0">
                                    <a:latin typeface="Cambria Math" panose="02040503050406030204" pitchFamily="18" charset="0"/>
                                  </a:rPr>
                                  <m:t> </m:t>
                                </m:r>
                              </m:e>
                            </m:mr>
                            <m:mr>
                              <m:e>
                                <m:r>
                                  <a:rPr lang="en-GB" b="0" i="1" dirty="0" smtClean="0">
                                    <a:latin typeface="Cambria Math" panose="02040503050406030204" pitchFamily="18" charset="0"/>
                                  </a:rPr>
                                  <m:t>…</m:t>
                                </m:r>
                              </m:e>
                            </m:mr>
                            <m:mr>
                              <m:e>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𝑦</m:t>
                                    </m:r>
                                  </m:e>
                                  <m:sub>
                                    <m:r>
                                      <a:rPr lang="en-GB" b="0" i="1" dirty="0" smtClean="0">
                                        <a:latin typeface="Cambria Math" panose="02040503050406030204" pitchFamily="18" charset="0"/>
                                      </a:rPr>
                                      <m:t>𝑁</m:t>
                                    </m:r>
                                  </m:sub>
                                </m:sSub>
                              </m:e>
                            </m:mr>
                          </m:m>
                        </m:e>
                      </m:d>
                      <m:r>
                        <a:rPr lang="en-GB" b="0" i="1" dirty="0" smtClean="0">
                          <a:latin typeface="Cambria Math" panose="02040503050406030204" pitchFamily="18" charset="0"/>
                        </a:rPr>
                        <m:t>,</m:t>
                      </m:r>
                    </m:oMath>
                  </m:oMathPara>
                </a14:m>
                <a:br>
                  <a:rPr lang="en-GB" b="0" dirty="0"/>
                </a:br>
                <a:endParaRPr lang="en-GB" i="1" dirty="0">
                  <a:latin typeface="Cambria Math" panose="02040503050406030204" pitchFamily="18" charset="0"/>
                </a:endParaRPr>
              </a:p>
              <a:p>
                <a:pPr marL="0" indent="0">
                  <a:buNone/>
                </a:pPr>
                <a:endParaRPr lang="en-GB"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p>
                        <m:sSupPr>
                          <m:ctrlPr>
                            <a:rPr lang="fr-FR" i="1" dirty="0">
                              <a:latin typeface="Cambria Math" panose="02040503050406030204" pitchFamily="18" charset="0"/>
                            </a:rPr>
                          </m:ctrlPr>
                        </m:sSupPr>
                        <m:e>
                          <m:r>
                            <a:rPr lang="fr-FR" i="1" dirty="0">
                              <a:latin typeface="Cambria Math" panose="02040503050406030204" pitchFamily="18" charset="0"/>
                            </a:rPr>
                            <m:t>𝑊</m:t>
                          </m:r>
                        </m:e>
                        <m:sup>
                          <m:r>
                            <a:rPr lang="fr-FR" i="1" dirty="0">
                              <a:latin typeface="Cambria Math" panose="02040503050406030204" pitchFamily="18" charset="0"/>
                            </a:rPr>
                            <m:t>∗</m:t>
                          </m:r>
                        </m:sup>
                      </m:sSup>
                      <m:r>
                        <a:rPr lang="en-GB" i="1" dirty="0">
                          <a:latin typeface="Cambria Math" panose="02040503050406030204" pitchFamily="18" charset="0"/>
                        </a:rPr>
                        <m:t>=</m:t>
                      </m:r>
                      <m:d>
                        <m:dPr>
                          <m:ctrlPr>
                            <a:rPr lang="en-GB" i="1" dirty="0">
                              <a:latin typeface="Cambria Math" panose="02040503050406030204" pitchFamily="18" charset="0"/>
                            </a:rPr>
                          </m:ctrlPr>
                        </m:dPr>
                        <m:e>
                          <m:m>
                            <m:mPr>
                              <m:mcs>
                                <m:mc>
                                  <m:mcPr>
                                    <m:count m:val="1"/>
                                    <m:mcJc m:val="center"/>
                                  </m:mcPr>
                                </m:mc>
                              </m:mcs>
                              <m:ctrlPr>
                                <a:rPr lang="en-GB" i="1" dirty="0">
                                  <a:latin typeface="Cambria Math" panose="02040503050406030204" pitchFamily="18" charset="0"/>
                                </a:rPr>
                              </m:ctrlPr>
                            </m:mPr>
                            <m:mr>
                              <m:e>
                                <m:sSup>
                                  <m:sSupPr>
                                    <m:ctrlPr>
                                      <a:rPr lang="en-GB" i="1" dirty="0">
                                        <a:latin typeface="Cambria Math" panose="02040503050406030204" pitchFamily="18" charset="0"/>
                                      </a:rPr>
                                    </m:ctrlPr>
                                  </m:sSupPr>
                                  <m:e>
                                    <m:r>
                                      <m:rPr>
                                        <m:brk m:alnAt="7"/>
                                      </m:rPr>
                                      <a:rPr lang="en-GB" i="1" dirty="0">
                                        <a:latin typeface="Cambria Math" panose="02040503050406030204" pitchFamily="18" charset="0"/>
                                      </a:rPr>
                                      <m:t>𝑏</m:t>
                                    </m:r>
                                  </m:e>
                                  <m:sup>
                                    <m:r>
                                      <m:rPr>
                                        <m:brk m:alnAt="7"/>
                                      </m:rPr>
                                      <a:rPr lang="en-GB" i="1" dirty="0">
                                        <a:latin typeface="Cambria Math" panose="02040503050406030204" pitchFamily="18" charset="0"/>
                                      </a:rPr>
                                      <m:t>∗</m:t>
                                    </m:r>
                                  </m:sup>
                                </m:sSup>
                              </m:e>
                            </m:mr>
                            <m:mr>
                              <m:e>
                                <m:sSup>
                                  <m:sSupPr>
                                    <m:ctrlPr>
                                      <a:rPr lang="en-GB" i="1" dirty="0">
                                        <a:latin typeface="Cambria Math" panose="02040503050406030204" pitchFamily="18" charset="0"/>
                                      </a:rPr>
                                    </m:ctrlPr>
                                  </m:sSupPr>
                                  <m:e>
                                    <m:r>
                                      <a:rPr lang="en-GB" i="1" dirty="0">
                                        <a:latin typeface="Cambria Math" panose="02040503050406030204" pitchFamily="18" charset="0"/>
                                      </a:rPr>
                                      <m:t>𝑎</m:t>
                                    </m:r>
                                  </m:e>
                                  <m:sup>
                                    <m:r>
                                      <a:rPr lang="en-GB" i="1" dirty="0">
                                        <a:latin typeface="Cambria Math" panose="02040503050406030204" pitchFamily="18" charset="0"/>
                                      </a:rPr>
                                      <m:t>∗</m:t>
                                    </m:r>
                                  </m:sup>
                                </m:sSup>
                              </m:e>
                            </m:mr>
                          </m:m>
                        </m:e>
                      </m:d>
                    </m:oMath>
                  </m:oMathPara>
                </a14:m>
                <a:endParaRPr lang="en-GB" dirty="0"/>
              </a:p>
            </p:txBody>
          </p:sp>
        </mc:Choice>
        <mc:Fallback xmlns="">
          <p:sp>
            <p:nvSpPr>
              <p:cNvPr id="3" name="Content Placeholder 2">
                <a:extLst>
                  <a:ext uri="{FF2B5EF4-FFF2-40B4-BE49-F238E27FC236}">
                    <a16:creationId xmlns:a16="http://schemas.microsoft.com/office/drawing/2014/main" id="{F8B913BE-9D0F-C6F5-D2AA-F7829400A0CA}"/>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4CF294D0-D63F-64BD-C8CA-F086C4E339BC}"/>
                  </a:ext>
                </a:extLst>
              </p:cNvPr>
              <p:cNvSpPr>
                <a:spLocks noGrp="1"/>
              </p:cNvSpPr>
              <p:nvPr>
                <p:ph sz="half" idx="2"/>
              </p:nvPr>
            </p:nvSpPr>
            <p:spPr>
              <a:xfrm>
                <a:off x="6172200" y="1825624"/>
                <a:ext cx="5181600" cy="5032375"/>
              </a:xfrm>
            </p:spPr>
            <p:txBody>
              <a:bodyPr>
                <a:normAutofit/>
              </a:bodyPr>
              <a:lstStyle/>
              <a:p>
                <a:pPr marL="0" indent="0">
                  <a:buNone/>
                </a:pPr>
                <a:r>
                  <a:rPr lang="en-GB" dirty="0"/>
                  <a:t>We have, in matrix form</a:t>
                </a:r>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r>
                        <a:rPr lang="en-GB" b="0" i="1" dirty="0" smtClean="0">
                          <a:latin typeface="Cambria Math" panose="02040503050406030204" pitchFamily="18" charset="0"/>
                        </a:rPr>
                        <m:t>𝑋</m:t>
                      </m:r>
                      <m:sSup>
                        <m:sSupPr>
                          <m:ctrlPr>
                            <a:rPr lang="fr-FR" i="1" dirty="0">
                              <a:latin typeface="Cambria Math" panose="02040503050406030204" pitchFamily="18" charset="0"/>
                            </a:rPr>
                          </m:ctrlPr>
                        </m:sSupPr>
                        <m:e>
                          <m:r>
                            <a:rPr lang="fr-FR" i="1" dirty="0">
                              <a:latin typeface="Cambria Math" panose="02040503050406030204" pitchFamily="18" charset="0"/>
                            </a:rPr>
                            <m:t>𝑊</m:t>
                          </m:r>
                        </m:e>
                        <m:sup>
                          <m:r>
                            <a:rPr lang="fr-FR" i="1" dirty="0">
                              <a:latin typeface="Cambria Math" panose="02040503050406030204" pitchFamily="18" charset="0"/>
                            </a:rPr>
                            <m:t>∗</m:t>
                          </m:r>
                        </m:sup>
                      </m:sSup>
                      <m:r>
                        <a:rPr lang="en-SG" i="1" dirty="0">
                          <a:latin typeface="Cambria Math" panose="02040503050406030204" pitchFamily="18" charset="0"/>
                        </a:rPr>
                        <m:t>=</m:t>
                      </m:r>
                      <m:d>
                        <m:dPr>
                          <m:ctrlPr>
                            <a:rPr lang="en-GB" i="1" dirty="0">
                              <a:latin typeface="Cambria Math" panose="02040503050406030204" pitchFamily="18" charset="0"/>
                            </a:rPr>
                          </m:ctrlPr>
                        </m:dPr>
                        <m:e>
                          <m:m>
                            <m:mPr>
                              <m:mcs>
                                <m:mc>
                                  <m:mcPr>
                                    <m:count m:val="1"/>
                                    <m:mcJc m:val="center"/>
                                  </m:mcPr>
                                </m:mc>
                              </m:mcs>
                              <m:ctrlPr>
                                <a:rPr lang="en-GB" i="1" dirty="0">
                                  <a:latin typeface="Cambria Math" panose="02040503050406030204" pitchFamily="18" charset="0"/>
                                </a:rPr>
                              </m:ctrlPr>
                            </m:mPr>
                            <m:mr>
                              <m:e>
                                <m:sSup>
                                  <m:sSupPr>
                                    <m:ctrlPr>
                                      <a:rPr lang="en-GB" b="0" i="1" dirty="0" smtClean="0">
                                        <a:latin typeface="Cambria Math" panose="02040503050406030204" pitchFamily="18" charset="0"/>
                                      </a:rPr>
                                    </m:ctrlPr>
                                  </m:sSupPr>
                                  <m:e>
                                    <m:r>
                                      <m:rPr>
                                        <m:brk m:alnAt="7"/>
                                      </m:rPr>
                                      <a:rPr lang="en-GB" b="0" i="1" dirty="0" smtClean="0">
                                        <a:latin typeface="Cambria Math" panose="02040503050406030204" pitchFamily="18" charset="0"/>
                                      </a:rPr>
                                      <m:t>𝑎</m:t>
                                    </m:r>
                                  </m:e>
                                  <m:sup>
                                    <m:r>
                                      <m:rPr>
                                        <m:brk m:alnAt="7"/>
                                      </m:rPr>
                                      <a:rPr lang="en-GB" b="0" i="1" dirty="0" smtClean="0">
                                        <a:latin typeface="Cambria Math" panose="02040503050406030204" pitchFamily="18" charset="0"/>
                                      </a:rPr>
                                      <m:t>∗</m:t>
                                    </m:r>
                                  </m:sup>
                                </m:sSup>
                                <m:sSub>
                                  <m:sSubPr>
                                    <m:ctrlPr>
                                      <a:rPr lang="en-GB" b="0" i="1" dirty="0" smtClean="0">
                                        <a:latin typeface="Cambria Math" panose="02040503050406030204" pitchFamily="18" charset="0"/>
                                      </a:rPr>
                                    </m:ctrlPr>
                                  </m:sSubPr>
                                  <m:e>
                                    <m:r>
                                      <m:rPr>
                                        <m:brk m:alnAt="7"/>
                                      </m:rPr>
                                      <a:rPr lang="en-GB" b="0" i="1" dirty="0" smtClean="0">
                                        <a:latin typeface="Cambria Math" panose="02040503050406030204" pitchFamily="18" charset="0"/>
                                      </a:rPr>
                                      <m:t>𝑥</m:t>
                                    </m:r>
                                  </m:e>
                                  <m:sub>
                                    <m:r>
                                      <m:rPr>
                                        <m:brk m:alnAt="7"/>
                                      </m:rPr>
                                      <a:rPr lang="en-GB" b="0" i="1" dirty="0" smtClean="0">
                                        <a:latin typeface="Cambria Math" panose="02040503050406030204" pitchFamily="18" charset="0"/>
                                      </a:rPr>
                                      <m:t>1</m:t>
                                    </m:r>
                                  </m:sub>
                                </m:sSub>
                                <m:r>
                                  <m:rPr>
                                    <m:brk m:alnAt="7"/>
                                  </m:rPr>
                                  <a:rPr lang="en-GB" b="0" i="1" dirty="0" smtClean="0">
                                    <a:latin typeface="Cambria Math" panose="02040503050406030204" pitchFamily="18" charset="0"/>
                                  </a:rPr>
                                  <m:t>+</m:t>
                                </m:r>
                                <m:sSup>
                                  <m:sSupPr>
                                    <m:ctrlPr>
                                      <a:rPr lang="en-GB" b="0" i="1" dirty="0" smtClean="0">
                                        <a:latin typeface="Cambria Math" panose="02040503050406030204" pitchFamily="18" charset="0"/>
                                      </a:rPr>
                                    </m:ctrlPr>
                                  </m:sSupPr>
                                  <m:e>
                                    <m:r>
                                      <m:rPr>
                                        <m:brk m:alnAt="7"/>
                                      </m:rPr>
                                      <a:rPr lang="en-GB" b="0" i="1" dirty="0" smtClean="0">
                                        <a:latin typeface="Cambria Math" panose="02040503050406030204" pitchFamily="18" charset="0"/>
                                      </a:rPr>
                                      <m:t>𝑏</m:t>
                                    </m:r>
                                  </m:e>
                                  <m:sup>
                                    <m:r>
                                      <m:rPr>
                                        <m:brk m:alnAt="7"/>
                                      </m:rPr>
                                      <a:rPr lang="en-GB" b="0" i="1" dirty="0" smtClean="0">
                                        <a:latin typeface="Cambria Math" panose="02040503050406030204" pitchFamily="18" charset="0"/>
                                      </a:rPr>
                                      <m:t>∗</m:t>
                                    </m:r>
                                  </m:sup>
                                </m:sSup>
                                <m:r>
                                  <m:rPr>
                                    <m:brk m:alnAt="7"/>
                                  </m:rPr>
                                  <a:rPr lang="en-GB" i="1" dirty="0">
                                    <a:latin typeface="Cambria Math" panose="02040503050406030204" pitchFamily="18" charset="0"/>
                                  </a:rPr>
                                  <m:t> </m:t>
                                </m:r>
                              </m:e>
                            </m:mr>
                            <m:mr>
                              <m:e>
                                <m:r>
                                  <a:rPr lang="en-GB" i="1" dirty="0">
                                    <a:latin typeface="Cambria Math" panose="02040503050406030204" pitchFamily="18" charset="0"/>
                                  </a:rPr>
                                  <m:t>…</m:t>
                                </m:r>
                              </m:e>
                            </m:mr>
                            <m:mr>
                              <m:e>
                                <m:sSup>
                                  <m:sSupPr>
                                    <m:ctrlPr>
                                      <a:rPr lang="en-GB" i="1" dirty="0">
                                        <a:latin typeface="Cambria Math" panose="02040503050406030204" pitchFamily="18" charset="0"/>
                                      </a:rPr>
                                    </m:ctrlPr>
                                  </m:sSupPr>
                                  <m:e>
                                    <m:r>
                                      <m:rPr>
                                        <m:brk m:alnAt="7"/>
                                      </m:rPr>
                                      <a:rPr lang="en-GB" i="1" dirty="0">
                                        <a:latin typeface="Cambria Math" panose="02040503050406030204" pitchFamily="18" charset="0"/>
                                      </a:rPr>
                                      <m:t>𝑎</m:t>
                                    </m:r>
                                  </m:e>
                                  <m:sup>
                                    <m:r>
                                      <m:rPr>
                                        <m:brk m:alnAt="7"/>
                                      </m:rPr>
                                      <a:rPr lang="en-GB" i="1" dirty="0">
                                        <a:latin typeface="Cambria Math" panose="02040503050406030204" pitchFamily="18" charset="0"/>
                                      </a:rPr>
                                      <m:t>∗</m:t>
                                    </m:r>
                                  </m:sup>
                                </m:sSup>
                                <m:sSub>
                                  <m:sSubPr>
                                    <m:ctrlPr>
                                      <a:rPr lang="en-GB" i="1" dirty="0">
                                        <a:latin typeface="Cambria Math" panose="02040503050406030204" pitchFamily="18" charset="0"/>
                                      </a:rPr>
                                    </m:ctrlPr>
                                  </m:sSubPr>
                                  <m:e>
                                    <m:r>
                                      <m:rPr>
                                        <m:brk m:alnAt="7"/>
                                      </m:rPr>
                                      <a:rPr lang="en-GB" i="1" dirty="0">
                                        <a:latin typeface="Cambria Math" panose="02040503050406030204" pitchFamily="18" charset="0"/>
                                      </a:rPr>
                                      <m:t>𝑥</m:t>
                                    </m:r>
                                  </m:e>
                                  <m:sub>
                                    <m:r>
                                      <a:rPr lang="en-GB" b="0" i="1" dirty="0" smtClean="0">
                                        <a:latin typeface="Cambria Math" panose="02040503050406030204" pitchFamily="18" charset="0"/>
                                      </a:rPr>
                                      <m:t>𝑁</m:t>
                                    </m:r>
                                  </m:sub>
                                </m:sSub>
                                <m:r>
                                  <m:rPr>
                                    <m:brk m:alnAt="7"/>
                                  </m:rPr>
                                  <a:rPr lang="en-GB" i="1" dirty="0">
                                    <a:latin typeface="Cambria Math" panose="02040503050406030204" pitchFamily="18" charset="0"/>
                                  </a:rPr>
                                  <m:t>+</m:t>
                                </m:r>
                                <m:sSup>
                                  <m:sSupPr>
                                    <m:ctrlPr>
                                      <a:rPr lang="en-GB" i="1" dirty="0">
                                        <a:latin typeface="Cambria Math" panose="02040503050406030204" pitchFamily="18" charset="0"/>
                                      </a:rPr>
                                    </m:ctrlPr>
                                  </m:sSupPr>
                                  <m:e>
                                    <m:r>
                                      <m:rPr>
                                        <m:brk m:alnAt="7"/>
                                      </m:rPr>
                                      <a:rPr lang="en-GB" i="1" dirty="0">
                                        <a:latin typeface="Cambria Math" panose="02040503050406030204" pitchFamily="18" charset="0"/>
                                      </a:rPr>
                                      <m:t>𝑏</m:t>
                                    </m:r>
                                  </m:e>
                                  <m:sup>
                                    <m:r>
                                      <m:rPr>
                                        <m:brk m:alnAt="7"/>
                                      </m:rPr>
                                      <a:rPr lang="en-GB" i="1" dirty="0">
                                        <a:latin typeface="Cambria Math" panose="02040503050406030204" pitchFamily="18" charset="0"/>
                                      </a:rPr>
                                      <m:t>∗</m:t>
                                    </m:r>
                                  </m:sup>
                                </m:sSup>
                              </m:e>
                            </m:mr>
                          </m:m>
                        </m:e>
                      </m:d>
                    </m:oMath>
                  </m:oMathPara>
                </a14:m>
                <a:endParaRPr lang="en-SG" dirty="0"/>
              </a:p>
              <a:p>
                <a:pPr marL="0" indent="0">
                  <a:buNone/>
                </a:pPr>
                <a:endParaRPr lang="en-SG" dirty="0"/>
              </a:p>
              <a:p>
                <a:pPr marL="0" indent="0">
                  <a:buNone/>
                </a:pPr>
                <a:r>
                  <a:rPr lang="en-SG" dirty="0"/>
                  <a:t>And, then it follows that</a:t>
                </a:r>
              </a:p>
              <a:p>
                <a:pPr marL="0" indent="0">
                  <a:buNone/>
                </a:pPr>
                <a:endParaRPr lang="en-SG" dirty="0"/>
              </a:p>
              <a:p>
                <a:pPr marL="0" indent="0">
                  <a:buNone/>
                </a:pPr>
                <a14:m>
                  <m:oMathPara xmlns:m="http://schemas.openxmlformats.org/officeDocument/2006/math">
                    <m:oMathParaPr>
                      <m:jc m:val="centerGroup"/>
                    </m:oMathParaPr>
                    <m:oMath xmlns:m="http://schemas.openxmlformats.org/officeDocument/2006/math">
                      <m:r>
                        <a:rPr lang="en-GB" b="0" i="1" dirty="0" smtClean="0">
                          <a:latin typeface="Cambria Math" panose="02040503050406030204" pitchFamily="18" charset="0"/>
                        </a:rPr>
                        <m:t>𝑋</m:t>
                      </m:r>
                      <m:sSup>
                        <m:sSupPr>
                          <m:ctrlPr>
                            <a:rPr lang="fr-FR" i="1" dirty="0">
                              <a:latin typeface="Cambria Math" panose="02040503050406030204" pitchFamily="18" charset="0"/>
                            </a:rPr>
                          </m:ctrlPr>
                        </m:sSupPr>
                        <m:e>
                          <m:r>
                            <a:rPr lang="fr-FR" i="1" dirty="0">
                              <a:latin typeface="Cambria Math" panose="02040503050406030204" pitchFamily="18" charset="0"/>
                            </a:rPr>
                            <m:t>𝑊</m:t>
                          </m:r>
                        </m:e>
                        <m:sup>
                          <m:r>
                            <a:rPr lang="fr-FR" i="1" dirty="0">
                              <a:latin typeface="Cambria Math" panose="02040503050406030204" pitchFamily="18" charset="0"/>
                            </a:rPr>
                            <m:t>∗</m:t>
                          </m:r>
                        </m:sup>
                      </m:sSup>
                      <m:r>
                        <a:rPr lang="en-GB" b="0" i="1" dirty="0" smtClean="0">
                          <a:latin typeface="Cambria Math" panose="02040503050406030204" pitchFamily="18" charset="0"/>
                        </a:rPr>
                        <m:t>−</m:t>
                      </m:r>
                      <m:r>
                        <a:rPr lang="en-GB" b="0" i="1" dirty="0" smtClean="0">
                          <a:latin typeface="Cambria Math" panose="02040503050406030204" pitchFamily="18" charset="0"/>
                        </a:rPr>
                        <m:t>𝑌</m:t>
                      </m:r>
                      <m:r>
                        <a:rPr lang="en-SG" i="1" dirty="0">
                          <a:latin typeface="Cambria Math" panose="02040503050406030204" pitchFamily="18" charset="0"/>
                        </a:rPr>
                        <m:t>=</m:t>
                      </m:r>
                      <m:d>
                        <m:dPr>
                          <m:ctrlPr>
                            <a:rPr lang="en-GB" i="1" dirty="0">
                              <a:latin typeface="Cambria Math" panose="02040503050406030204" pitchFamily="18" charset="0"/>
                            </a:rPr>
                          </m:ctrlPr>
                        </m:dPr>
                        <m:e>
                          <m:m>
                            <m:mPr>
                              <m:mcs>
                                <m:mc>
                                  <m:mcPr>
                                    <m:count m:val="1"/>
                                    <m:mcJc m:val="center"/>
                                  </m:mcPr>
                                </m:mc>
                              </m:mcs>
                              <m:ctrlPr>
                                <a:rPr lang="en-GB" i="1" dirty="0">
                                  <a:latin typeface="Cambria Math" panose="02040503050406030204" pitchFamily="18" charset="0"/>
                                </a:rPr>
                              </m:ctrlPr>
                            </m:mPr>
                            <m:mr>
                              <m:e>
                                <m:sSup>
                                  <m:sSupPr>
                                    <m:ctrlPr>
                                      <a:rPr lang="en-GB" b="0" i="1" dirty="0" smtClean="0">
                                        <a:latin typeface="Cambria Math" panose="02040503050406030204" pitchFamily="18" charset="0"/>
                                      </a:rPr>
                                    </m:ctrlPr>
                                  </m:sSupPr>
                                  <m:e>
                                    <m:r>
                                      <m:rPr>
                                        <m:brk m:alnAt="7"/>
                                      </m:rPr>
                                      <a:rPr lang="en-GB" b="0" i="1" dirty="0" smtClean="0">
                                        <a:latin typeface="Cambria Math" panose="02040503050406030204" pitchFamily="18" charset="0"/>
                                      </a:rPr>
                                      <m:t>𝑎</m:t>
                                    </m:r>
                                  </m:e>
                                  <m:sup>
                                    <m:r>
                                      <m:rPr>
                                        <m:brk m:alnAt="7"/>
                                      </m:rPr>
                                      <a:rPr lang="en-GB" b="0" i="1" dirty="0" smtClean="0">
                                        <a:latin typeface="Cambria Math" panose="02040503050406030204" pitchFamily="18" charset="0"/>
                                      </a:rPr>
                                      <m:t>∗</m:t>
                                    </m:r>
                                  </m:sup>
                                </m:sSup>
                                <m:sSub>
                                  <m:sSubPr>
                                    <m:ctrlPr>
                                      <a:rPr lang="en-GB" b="0" i="1" dirty="0" smtClean="0">
                                        <a:latin typeface="Cambria Math" panose="02040503050406030204" pitchFamily="18" charset="0"/>
                                      </a:rPr>
                                    </m:ctrlPr>
                                  </m:sSubPr>
                                  <m:e>
                                    <m:r>
                                      <m:rPr>
                                        <m:brk m:alnAt="7"/>
                                      </m:rPr>
                                      <a:rPr lang="en-GB" b="0" i="1" dirty="0" smtClean="0">
                                        <a:latin typeface="Cambria Math" panose="02040503050406030204" pitchFamily="18" charset="0"/>
                                      </a:rPr>
                                      <m:t>𝑥</m:t>
                                    </m:r>
                                  </m:e>
                                  <m:sub>
                                    <m:r>
                                      <m:rPr>
                                        <m:brk m:alnAt="7"/>
                                      </m:rPr>
                                      <a:rPr lang="en-GB" b="0" i="1" dirty="0" smtClean="0">
                                        <a:latin typeface="Cambria Math" panose="02040503050406030204" pitchFamily="18" charset="0"/>
                                      </a:rPr>
                                      <m:t>1</m:t>
                                    </m:r>
                                  </m:sub>
                                </m:sSub>
                                <m:r>
                                  <m:rPr>
                                    <m:brk m:alnAt="7"/>
                                  </m:rPr>
                                  <a:rPr lang="en-GB" b="0" i="1" dirty="0" smtClean="0">
                                    <a:latin typeface="Cambria Math" panose="02040503050406030204" pitchFamily="18" charset="0"/>
                                  </a:rPr>
                                  <m:t>+</m:t>
                                </m:r>
                                <m:sSup>
                                  <m:sSupPr>
                                    <m:ctrlPr>
                                      <a:rPr lang="en-GB" b="0" i="1" dirty="0" smtClean="0">
                                        <a:latin typeface="Cambria Math" panose="02040503050406030204" pitchFamily="18" charset="0"/>
                                      </a:rPr>
                                    </m:ctrlPr>
                                  </m:sSupPr>
                                  <m:e>
                                    <m:r>
                                      <m:rPr>
                                        <m:brk m:alnAt="7"/>
                                      </m:rPr>
                                      <a:rPr lang="en-GB" b="0" i="1" dirty="0" smtClean="0">
                                        <a:latin typeface="Cambria Math" panose="02040503050406030204" pitchFamily="18" charset="0"/>
                                      </a:rPr>
                                      <m:t>𝑏</m:t>
                                    </m:r>
                                  </m:e>
                                  <m:sup>
                                    <m:r>
                                      <m:rPr>
                                        <m:brk m:alnAt="7"/>
                                      </m:rPr>
                                      <a:rPr lang="en-GB" b="0" i="1" dirty="0" smtClean="0">
                                        <a:latin typeface="Cambria Math" panose="02040503050406030204" pitchFamily="18" charset="0"/>
                                      </a:rPr>
                                      <m:t>∗</m:t>
                                    </m:r>
                                  </m:sup>
                                </m:sSup>
                                <m:r>
                                  <m:rPr>
                                    <m:brk m:alnAt="7"/>
                                  </m:rPr>
                                  <a:rPr lang="en-GB" i="1" dirty="0">
                                    <a:latin typeface="Cambria Math" panose="02040503050406030204" pitchFamily="18" charset="0"/>
                                  </a:rPr>
                                  <m:t> </m:t>
                                </m:r>
                                <m:r>
                                  <a:rPr lang="en-GB" b="0" i="1" dirty="0" smtClean="0">
                                    <a:latin typeface="Cambria Math" panose="02040503050406030204" pitchFamily="18" charset="0"/>
                                  </a:rPr>
                                  <m:t>−</m:t>
                                </m:r>
                                <m:sSub>
                                  <m:sSubPr>
                                    <m:ctrlPr>
                                      <a:rPr lang="en-GB" b="0" i="1" dirty="0" smtClean="0">
                                        <a:latin typeface="Cambria Math" panose="02040503050406030204" pitchFamily="18" charset="0"/>
                                      </a:rPr>
                                    </m:ctrlPr>
                                  </m:sSubPr>
                                  <m:e>
                                    <m:r>
                                      <m:rPr>
                                        <m:brk m:alnAt="7"/>
                                      </m:rPr>
                                      <a:rPr lang="en-GB" b="0" i="1" dirty="0" smtClean="0">
                                        <a:latin typeface="Cambria Math" panose="02040503050406030204" pitchFamily="18" charset="0"/>
                                      </a:rPr>
                                      <m:t>𝑦</m:t>
                                    </m:r>
                                  </m:e>
                                  <m:sub>
                                    <m:r>
                                      <m:rPr>
                                        <m:brk m:alnAt="7"/>
                                      </m:rPr>
                                      <a:rPr lang="en-GB" b="0" i="1" dirty="0" smtClean="0">
                                        <a:latin typeface="Cambria Math" panose="02040503050406030204" pitchFamily="18" charset="0"/>
                                      </a:rPr>
                                      <m:t>1</m:t>
                                    </m:r>
                                  </m:sub>
                                </m:sSub>
                              </m:e>
                            </m:mr>
                            <m:mr>
                              <m:e>
                                <m:r>
                                  <a:rPr lang="en-GB" i="1" dirty="0">
                                    <a:latin typeface="Cambria Math" panose="02040503050406030204" pitchFamily="18" charset="0"/>
                                  </a:rPr>
                                  <m:t>…</m:t>
                                </m:r>
                              </m:e>
                            </m:mr>
                            <m:mr>
                              <m:e>
                                <m:sSup>
                                  <m:sSupPr>
                                    <m:ctrlPr>
                                      <a:rPr lang="en-GB" i="1" dirty="0">
                                        <a:latin typeface="Cambria Math" panose="02040503050406030204" pitchFamily="18" charset="0"/>
                                      </a:rPr>
                                    </m:ctrlPr>
                                  </m:sSupPr>
                                  <m:e>
                                    <m:r>
                                      <m:rPr>
                                        <m:brk m:alnAt="7"/>
                                      </m:rPr>
                                      <a:rPr lang="en-GB" i="1" dirty="0">
                                        <a:latin typeface="Cambria Math" panose="02040503050406030204" pitchFamily="18" charset="0"/>
                                      </a:rPr>
                                      <m:t>𝑎</m:t>
                                    </m:r>
                                  </m:e>
                                  <m:sup>
                                    <m:r>
                                      <m:rPr>
                                        <m:brk m:alnAt="7"/>
                                      </m:rPr>
                                      <a:rPr lang="en-GB" i="1" dirty="0">
                                        <a:latin typeface="Cambria Math" panose="02040503050406030204" pitchFamily="18" charset="0"/>
                                      </a:rPr>
                                      <m:t>∗</m:t>
                                    </m:r>
                                  </m:sup>
                                </m:sSup>
                                <m:sSub>
                                  <m:sSubPr>
                                    <m:ctrlPr>
                                      <a:rPr lang="en-GB" i="1" dirty="0">
                                        <a:latin typeface="Cambria Math" panose="02040503050406030204" pitchFamily="18" charset="0"/>
                                      </a:rPr>
                                    </m:ctrlPr>
                                  </m:sSubPr>
                                  <m:e>
                                    <m:r>
                                      <m:rPr>
                                        <m:brk m:alnAt="7"/>
                                      </m:rPr>
                                      <a:rPr lang="en-GB" i="1" dirty="0">
                                        <a:latin typeface="Cambria Math" panose="02040503050406030204" pitchFamily="18" charset="0"/>
                                      </a:rPr>
                                      <m:t>𝑥</m:t>
                                    </m:r>
                                  </m:e>
                                  <m:sub>
                                    <m:r>
                                      <a:rPr lang="en-GB" b="0" i="1" dirty="0" smtClean="0">
                                        <a:latin typeface="Cambria Math" panose="02040503050406030204" pitchFamily="18" charset="0"/>
                                      </a:rPr>
                                      <m:t>𝑁</m:t>
                                    </m:r>
                                  </m:sub>
                                </m:sSub>
                                <m:r>
                                  <m:rPr>
                                    <m:brk m:alnAt="7"/>
                                  </m:rPr>
                                  <a:rPr lang="en-GB" i="1" dirty="0">
                                    <a:latin typeface="Cambria Math" panose="02040503050406030204" pitchFamily="18" charset="0"/>
                                  </a:rPr>
                                  <m:t>+</m:t>
                                </m:r>
                                <m:sSup>
                                  <m:sSupPr>
                                    <m:ctrlPr>
                                      <a:rPr lang="en-GB" i="1" dirty="0">
                                        <a:latin typeface="Cambria Math" panose="02040503050406030204" pitchFamily="18" charset="0"/>
                                      </a:rPr>
                                    </m:ctrlPr>
                                  </m:sSupPr>
                                  <m:e>
                                    <m:r>
                                      <m:rPr>
                                        <m:brk m:alnAt="7"/>
                                      </m:rPr>
                                      <a:rPr lang="en-GB" i="1" dirty="0">
                                        <a:latin typeface="Cambria Math" panose="02040503050406030204" pitchFamily="18" charset="0"/>
                                      </a:rPr>
                                      <m:t>𝑏</m:t>
                                    </m:r>
                                  </m:e>
                                  <m:sup>
                                    <m:r>
                                      <m:rPr>
                                        <m:brk m:alnAt="7"/>
                                      </m:rPr>
                                      <a:rPr lang="en-GB" i="1" dirty="0">
                                        <a:latin typeface="Cambria Math" panose="02040503050406030204" pitchFamily="18" charset="0"/>
                                      </a:rPr>
                                      <m:t>∗</m:t>
                                    </m:r>
                                  </m:sup>
                                </m:sSup>
                                <m:r>
                                  <a:rPr lang="en-GB" b="0" i="1" dirty="0" smtClean="0">
                                    <a:latin typeface="Cambria Math" panose="02040503050406030204" pitchFamily="18" charset="0"/>
                                  </a:rPr>
                                  <m:t>−</m:t>
                                </m:r>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𝑦</m:t>
                                    </m:r>
                                  </m:e>
                                  <m:sub>
                                    <m:r>
                                      <a:rPr lang="en-GB" b="0" i="1" dirty="0" smtClean="0">
                                        <a:latin typeface="Cambria Math" panose="02040503050406030204" pitchFamily="18" charset="0"/>
                                      </a:rPr>
                                      <m:t>𝑁</m:t>
                                    </m:r>
                                  </m:sub>
                                </m:sSub>
                              </m:e>
                            </m:mr>
                          </m:m>
                        </m:e>
                      </m:d>
                    </m:oMath>
                  </m:oMathPara>
                </a14:m>
                <a:endParaRPr lang="en-SG" dirty="0"/>
              </a:p>
              <a:p>
                <a:pPr marL="0" indent="0">
                  <a:buNone/>
                </a:pPr>
                <a:endParaRPr lang="en-SG" dirty="0"/>
              </a:p>
              <a:p>
                <a:endParaRPr lang="en-SG" dirty="0"/>
              </a:p>
            </p:txBody>
          </p:sp>
        </mc:Choice>
        <mc:Fallback xmlns="">
          <p:sp>
            <p:nvSpPr>
              <p:cNvPr id="4" name="Content Placeholder 3">
                <a:extLst>
                  <a:ext uri="{FF2B5EF4-FFF2-40B4-BE49-F238E27FC236}">
                    <a16:creationId xmlns:a16="http://schemas.microsoft.com/office/drawing/2014/main" id="{4CF294D0-D63F-64BD-C8CA-F086C4E339BC}"/>
                  </a:ext>
                </a:extLst>
              </p:cNvPr>
              <p:cNvSpPr>
                <a:spLocks noGrp="1" noRot="1" noChangeAspect="1" noMove="1" noResize="1" noEditPoints="1" noAdjustHandles="1" noChangeArrowheads="1" noChangeShapeType="1" noTextEdit="1"/>
              </p:cNvSpPr>
              <p:nvPr>
                <p:ph sz="half" idx="2"/>
              </p:nvPr>
            </p:nvSpPr>
            <p:spPr>
              <a:xfrm>
                <a:off x="6172200" y="1825624"/>
                <a:ext cx="5181600" cy="5032375"/>
              </a:xfrm>
              <a:blipFill>
                <a:blip r:embed="rId3"/>
                <a:stretch>
                  <a:fillRect l="-2471" t="-1937"/>
                </a:stretch>
              </a:blipFill>
            </p:spPr>
            <p:txBody>
              <a:bodyPr/>
              <a:lstStyle/>
              <a:p>
                <a:r>
                  <a:rPr lang="en-SG">
                    <a:noFill/>
                  </a:rPr>
                  <a:t> </a:t>
                </a:r>
              </a:p>
            </p:txBody>
          </p:sp>
        </mc:Fallback>
      </mc:AlternateContent>
    </p:spTree>
    <p:extLst>
      <p:ext uri="{BB962C8B-B14F-4D97-AF65-F5344CB8AC3E}">
        <p14:creationId xmlns:p14="http://schemas.microsoft.com/office/powerpoint/2010/main" val="41868823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D6E47F-EE41-14EC-57C7-619AC0EC550B}"/>
              </a:ext>
            </a:extLst>
          </p:cNvPr>
          <p:cNvSpPr>
            <a:spLocks noGrp="1"/>
          </p:cNvSpPr>
          <p:nvPr>
            <p:ph type="title"/>
          </p:nvPr>
        </p:nvSpPr>
        <p:spPr/>
        <p:txBody>
          <a:bodyPr/>
          <a:lstStyle/>
          <a:p>
            <a:r>
              <a:rPr lang="en-GB" dirty="0"/>
              <a:t>The way I teach things</a:t>
            </a:r>
            <a:endParaRPr lang="en-SG" dirty="0"/>
          </a:p>
        </p:txBody>
      </p:sp>
      <p:sp>
        <p:nvSpPr>
          <p:cNvPr id="3" name="Content Placeholder 2">
            <a:extLst>
              <a:ext uri="{FF2B5EF4-FFF2-40B4-BE49-F238E27FC236}">
                <a16:creationId xmlns:a16="http://schemas.microsoft.com/office/drawing/2014/main" id="{F9359CBB-2BA1-6409-CE17-97C6B596059A}"/>
              </a:ext>
            </a:extLst>
          </p:cNvPr>
          <p:cNvSpPr>
            <a:spLocks noGrp="1"/>
          </p:cNvSpPr>
          <p:nvPr>
            <p:ph idx="1"/>
          </p:nvPr>
        </p:nvSpPr>
        <p:spPr>
          <a:xfrm>
            <a:off x="838200" y="1825624"/>
            <a:ext cx="10515600" cy="5032375"/>
          </a:xfrm>
        </p:spPr>
        <p:txBody>
          <a:bodyPr>
            <a:normAutofit/>
          </a:bodyPr>
          <a:lstStyle/>
          <a:p>
            <a:pPr marL="0" indent="0">
              <a:buNone/>
            </a:pPr>
            <a:r>
              <a:rPr lang="en-GB" dirty="0"/>
              <a:t>I will upload materials on both </a:t>
            </a:r>
            <a:r>
              <a:rPr lang="en-GB" b="1" dirty="0" err="1"/>
              <a:t>eDimension</a:t>
            </a:r>
            <a:r>
              <a:rPr lang="en-GB" dirty="0"/>
              <a:t> and </a:t>
            </a:r>
            <a:r>
              <a:rPr lang="en-GB" b="1" dirty="0"/>
              <a:t>Google</a:t>
            </a:r>
            <a:r>
              <a:rPr lang="en-GB" dirty="0"/>
              <a:t> </a:t>
            </a:r>
            <a:r>
              <a:rPr lang="en-GB" b="1" dirty="0"/>
              <a:t>Slides</a:t>
            </a:r>
            <a:r>
              <a:rPr lang="en-GB" dirty="0"/>
              <a:t> (everything referenced on </a:t>
            </a:r>
            <a:r>
              <a:rPr lang="en-GB" dirty="0" err="1"/>
              <a:t>eDimension</a:t>
            </a:r>
            <a:r>
              <a:rPr lang="en-GB" dirty="0"/>
              <a:t>).</a:t>
            </a:r>
          </a:p>
          <a:p>
            <a:r>
              <a:rPr lang="en-GB" b="1" dirty="0" err="1"/>
              <a:t>eDimension</a:t>
            </a:r>
            <a:r>
              <a:rPr lang="en-GB" b="1" dirty="0"/>
              <a:t> slides: </a:t>
            </a:r>
            <a:r>
              <a:rPr lang="en-GB" dirty="0"/>
              <a:t>Read-only, reference slides from Prof, contains ground truth about things (lol).</a:t>
            </a:r>
          </a:p>
          <a:p>
            <a:r>
              <a:rPr lang="en-GB" b="1" dirty="0"/>
              <a:t>Google slides: </a:t>
            </a:r>
            <a:r>
              <a:rPr lang="en-GB" dirty="0"/>
              <a:t>shared and can be modified/commented by everyone who has link to slides.</a:t>
            </a:r>
          </a:p>
          <a:p>
            <a:r>
              <a:rPr lang="en-GB" b="1" dirty="0"/>
              <a:t>Feeling like there is a notion rather obscure?</a:t>
            </a:r>
            <a:br>
              <a:rPr lang="en-GB" b="1" dirty="0"/>
            </a:br>
            <a:r>
              <a:rPr lang="en-GB" dirty="0"/>
              <a:t>Comment/ask your questions on the Google Slides and other students/Prof can answer you!</a:t>
            </a:r>
          </a:p>
        </p:txBody>
      </p:sp>
    </p:spTree>
    <p:extLst>
      <p:ext uri="{BB962C8B-B14F-4D97-AF65-F5344CB8AC3E}">
        <p14:creationId xmlns:p14="http://schemas.microsoft.com/office/powerpoint/2010/main" val="381152172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111D84-49CF-5C63-413C-4F8FC4B27F8A}"/>
              </a:ext>
            </a:extLst>
          </p:cNvPr>
          <p:cNvSpPr>
            <a:spLocks noGrp="1"/>
          </p:cNvSpPr>
          <p:nvPr>
            <p:ph type="title"/>
          </p:nvPr>
        </p:nvSpPr>
        <p:spPr/>
        <p:txBody>
          <a:bodyPr/>
          <a:lstStyle/>
          <a:p>
            <a:r>
              <a:rPr lang="en-GB" dirty="0"/>
              <a:t>Proof of the Normal Equation</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8B913BE-9D0F-C6F5-D2AA-F7829400A0CA}"/>
                  </a:ext>
                </a:extLst>
              </p:cNvPr>
              <p:cNvSpPr>
                <a:spLocks noGrp="1"/>
              </p:cNvSpPr>
              <p:nvPr>
                <p:ph idx="1"/>
              </p:nvPr>
            </p:nvSpPr>
            <p:spPr/>
            <p:txBody>
              <a:bodyPr>
                <a:normAutofit/>
              </a:bodyPr>
              <a:lstStyle/>
              <a:p>
                <a:pPr marL="0" indent="0">
                  <a:buNone/>
                </a:pPr>
                <a:r>
                  <a:rPr lang="en-GB" dirty="0"/>
                  <a:t>Our loss function, the MSE </a:t>
                </a:r>
                <a14:m>
                  <m:oMath xmlns:m="http://schemas.openxmlformats.org/officeDocument/2006/math">
                    <m:r>
                      <a:rPr lang="en-GB" i="1" dirty="0" smtClean="0">
                        <a:latin typeface="Cambria Math" panose="02040503050406030204" pitchFamily="18" charset="0"/>
                      </a:rPr>
                      <m:t>𝐿</m:t>
                    </m:r>
                  </m:oMath>
                </a14:m>
                <a:r>
                  <a:rPr lang="en-GB" dirty="0"/>
                  <a:t>, is therefore defined, in matrix format as:</a:t>
                </a:r>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𝐿</m:t>
                      </m:r>
                      <m:r>
                        <a:rPr lang="en-GB" b="0" i="1" smtClean="0">
                          <a:latin typeface="Cambria Math" panose="02040503050406030204" pitchFamily="18" charset="0"/>
                        </a:rPr>
                        <m:t>=</m:t>
                      </m:r>
                      <m:f>
                        <m:fPr>
                          <m:ctrlPr>
                            <a:rPr lang="en-GB" b="0" i="1" smtClean="0">
                              <a:latin typeface="Cambria Math" panose="02040503050406030204" pitchFamily="18" charset="0"/>
                            </a:rPr>
                          </m:ctrlPr>
                        </m:fPr>
                        <m:num>
                          <m:r>
                            <a:rPr lang="en-GB" b="0" i="1" smtClean="0">
                              <a:latin typeface="Cambria Math" panose="02040503050406030204" pitchFamily="18" charset="0"/>
                            </a:rPr>
                            <m:t>1</m:t>
                          </m:r>
                        </m:num>
                        <m:den>
                          <m:r>
                            <a:rPr lang="en-GB" b="0" i="1" smtClean="0">
                              <a:latin typeface="Cambria Math" panose="02040503050406030204" pitchFamily="18" charset="0"/>
                            </a:rPr>
                            <m:t>𝑁</m:t>
                          </m:r>
                        </m:den>
                      </m:f>
                      <m:sSup>
                        <m:sSupPr>
                          <m:ctrlPr>
                            <a:rPr lang="en-GB" b="0" i="1" smtClean="0">
                              <a:latin typeface="Cambria Math" panose="02040503050406030204" pitchFamily="18" charset="0"/>
                            </a:rPr>
                          </m:ctrlPr>
                        </m:sSupPr>
                        <m:e>
                          <m:d>
                            <m:dPr>
                              <m:ctrlPr>
                                <a:rPr lang="en-GB" b="0" i="1" smtClean="0">
                                  <a:latin typeface="Cambria Math" panose="02040503050406030204" pitchFamily="18" charset="0"/>
                                </a:rPr>
                              </m:ctrlPr>
                            </m:dPr>
                            <m:e>
                              <m:r>
                                <a:rPr lang="en-GB" i="1" dirty="0">
                                  <a:latin typeface="Cambria Math" panose="02040503050406030204" pitchFamily="18" charset="0"/>
                                </a:rPr>
                                <m:t>𝑋</m:t>
                              </m:r>
                              <m:sSup>
                                <m:sSupPr>
                                  <m:ctrlPr>
                                    <a:rPr lang="fr-FR" i="1" dirty="0">
                                      <a:latin typeface="Cambria Math" panose="02040503050406030204" pitchFamily="18" charset="0"/>
                                    </a:rPr>
                                  </m:ctrlPr>
                                </m:sSupPr>
                                <m:e>
                                  <m:r>
                                    <a:rPr lang="fr-FR" i="1" dirty="0">
                                      <a:latin typeface="Cambria Math" panose="02040503050406030204" pitchFamily="18" charset="0"/>
                                    </a:rPr>
                                    <m:t>𝑊</m:t>
                                  </m:r>
                                </m:e>
                                <m:sup>
                                  <m:r>
                                    <a:rPr lang="fr-FR" i="1" dirty="0">
                                      <a:latin typeface="Cambria Math" panose="02040503050406030204" pitchFamily="18" charset="0"/>
                                    </a:rPr>
                                    <m:t>∗</m:t>
                                  </m:r>
                                </m:sup>
                              </m:sSup>
                              <m:r>
                                <a:rPr lang="en-GB" i="1" dirty="0">
                                  <a:latin typeface="Cambria Math" panose="02040503050406030204" pitchFamily="18" charset="0"/>
                                </a:rPr>
                                <m:t>−</m:t>
                              </m:r>
                              <m:r>
                                <a:rPr lang="en-GB" i="1" dirty="0">
                                  <a:latin typeface="Cambria Math" panose="02040503050406030204" pitchFamily="18" charset="0"/>
                                </a:rPr>
                                <m:t>𝑌</m:t>
                              </m:r>
                            </m:e>
                          </m:d>
                        </m:e>
                        <m:sup>
                          <m:r>
                            <a:rPr lang="en-GB" b="0" i="1" smtClean="0">
                              <a:latin typeface="Cambria Math" panose="02040503050406030204" pitchFamily="18" charset="0"/>
                            </a:rPr>
                            <m:t>𝑇</m:t>
                          </m:r>
                        </m:sup>
                      </m:sSup>
                      <m:d>
                        <m:dPr>
                          <m:ctrlPr>
                            <a:rPr lang="en-GB" b="0" i="1" smtClean="0">
                              <a:latin typeface="Cambria Math" panose="02040503050406030204" pitchFamily="18" charset="0"/>
                            </a:rPr>
                          </m:ctrlPr>
                        </m:dPr>
                        <m:e>
                          <m:r>
                            <a:rPr lang="en-GB" i="1" dirty="0">
                              <a:latin typeface="Cambria Math" panose="02040503050406030204" pitchFamily="18" charset="0"/>
                            </a:rPr>
                            <m:t>𝑋</m:t>
                          </m:r>
                          <m:sSup>
                            <m:sSupPr>
                              <m:ctrlPr>
                                <a:rPr lang="fr-FR" i="1" dirty="0">
                                  <a:latin typeface="Cambria Math" panose="02040503050406030204" pitchFamily="18" charset="0"/>
                                </a:rPr>
                              </m:ctrlPr>
                            </m:sSupPr>
                            <m:e>
                              <m:r>
                                <a:rPr lang="fr-FR" i="1" dirty="0">
                                  <a:latin typeface="Cambria Math" panose="02040503050406030204" pitchFamily="18" charset="0"/>
                                </a:rPr>
                                <m:t>𝑊</m:t>
                              </m:r>
                            </m:e>
                            <m:sup>
                              <m:r>
                                <a:rPr lang="fr-FR" i="1" dirty="0">
                                  <a:latin typeface="Cambria Math" panose="02040503050406030204" pitchFamily="18" charset="0"/>
                                </a:rPr>
                                <m:t>∗</m:t>
                              </m:r>
                            </m:sup>
                          </m:sSup>
                          <m:r>
                            <a:rPr lang="en-GB" i="1" dirty="0">
                              <a:latin typeface="Cambria Math" panose="02040503050406030204" pitchFamily="18" charset="0"/>
                            </a:rPr>
                            <m:t>−</m:t>
                          </m:r>
                          <m:r>
                            <a:rPr lang="en-GB" i="1" dirty="0">
                              <a:latin typeface="Cambria Math" panose="02040503050406030204" pitchFamily="18" charset="0"/>
                            </a:rPr>
                            <m:t>𝑌</m:t>
                          </m:r>
                        </m:e>
                      </m:d>
                      <m:r>
                        <a:rPr lang="en-GB" b="0" i="1" smtClean="0">
                          <a:latin typeface="Cambria Math" panose="02040503050406030204" pitchFamily="18" charset="0"/>
                        </a:rPr>
                        <m:t> </m:t>
                      </m:r>
                    </m:oMath>
                  </m:oMathPara>
                </a14:m>
                <a:endParaRPr lang="en-GB" b="0" dirty="0"/>
              </a:p>
              <a:p>
                <a:pPr marL="0" indent="0">
                  <a:buNone/>
                </a:pPr>
                <a:endParaRPr lang="en-GB" dirty="0"/>
              </a:p>
              <a:p>
                <a:pPr marL="0" indent="0">
                  <a:buNone/>
                </a:pPr>
                <a:r>
                  <a:rPr lang="en-GB" dirty="0"/>
                  <a:t>This is equivalent to</a:t>
                </a:r>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𝐿</m:t>
                      </m:r>
                      <m:r>
                        <a:rPr lang="en-GB" b="0" i="1" smtClean="0">
                          <a:latin typeface="Cambria Math" panose="02040503050406030204" pitchFamily="18" charset="0"/>
                        </a:rPr>
                        <m:t>=</m:t>
                      </m:r>
                      <m:f>
                        <m:fPr>
                          <m:ctrlPr>
                            <a:rPr lang="en-GB" b="0" i="1" smtClean="0">
                              <a:latin typeface="Cambria Math" panose="02040503050406030204" pitchFamily="18" charset="0"/>
                            </a:rPr>
                          </m:ctrlPr>
                        </m:fPr>
                        <m:num>
                          <m:r>
                            <a:rPr lang="en-GB" b="0" i="1" smtClean="0">
                              <a:latin typeface="Cambria Math" panose="02040503050406030204" pitchFamily="18" charset="0"/>
                            </a:rPr>
                            <m:t>1</m:t>
                          </m:r>
                        </m:num>
                        <m:den>
                          <m:r>
                            <a:rPr lang="en-GB" b="0" i="1" smtClean="0">
                              <a:latin typeface="Cambria Math" panose="02040503050406030204" pitchFamily="18" charset="0"/>
                            </a:rPr>
                            <m:t>𝑁</m:t>
                          </m:r>
                        </m:den>
                      </m:f>
                      <m:d>
                        <m:dPr>
                          <m:ctrlPr>
                            <a:rPr lang="en-GB" b="0" i="1" smtClean="0">
                              <a:latin typeface="Cambria Math" panose="02040503050406030204" pitchFamily="18" charset="0"/>
                            </a:rPr>
                          </m:ctrlPr>
                        </m:dPr>
                        <m:e>
                          <m:sSup>
                            <m:sSupPr>
                              <m:ctrlPr>
                                <a:rPr lang="en-GB" i="1" dirty="0">
                                  <a:latin typeface="Cambria Math" panose="02040503050406030204" pitchFamily="18" charset="0"/>
                                </a:rPr>
                              </m:ctrlPr>
                            </m:sSupPr>
                            <m:e>
                              <m:d>
                                <m:dPr>
                                  <m:ctrlPr>
                                    <a:rPr lang="en-GB" i="1">
                                      <a:latin typeface="Cambria Math" panose="02040503050406030204" pitchFamily="18" charset="0"/>
                                    </a:rPr>
                                  </m:ctrlPr>
                                </m:dPr>
                                <m:e>
                                  <m:r>
                                    <a:rPr lang="en-GB" i="1" dirty="0">
                                      <a:latin typeface="Cambria Math" panose="02040503050406030204" pitchFamily="18" charset="0"/>
                                    </a:rPr>
                                    <m:t>𝑋</m:t>
                                  </m:r>
                                  <m:sSup>
                                    <m:sSupPr>
                                      <m:ctrlPr>
                                        <a:rPr lang="fr-FR" i="1" dirty="0">
                                          <a:latin typeface="Cambria Math" panose="02040503050406030204" pitchFamily="18" charset="0"/>
                                        </a:rPr>
                                      </m:ctrlPr>
                                    </m:sSupPr>
                                    <m:e>
                                      <m:r>
                                        <a:rPr lang="fr-FR" i="1" dirty="0">
                                          <a:latin typeface="Cambria Math" panose="02040503050406030204" pitchFamily="18" charset="0"/>
                                        </a:rPr>
                                        <m:t>𝑊</m:t>
                                      </m:r>
                                    </m:e>
                                    <m:sup>
                                      <m:r>
                                        <a:rPr lang="fr-FR" i="1" dirty="0">
                                          <a:latin typeface="Cambria Math" panose="02040503050406030204" pitchFamily="18" charset="0"/>
                                        </a:rPr>
                                        <m:t>∗</m:t>
                                      </m:r>
                                    </m:sup>
                                  </m:sSup>
                                </m:e>
                              </m:d>
                            </m:e>
                            <m:sup>
                              <m:r>
                                <a:rPr lang="en-GB" i="1" dirty="0">
                                  <a:latin typeface="Cambria Math" panose="02040503050406030204" pitchFamily="18" charset="0"/>
                                </a:rPr>
                                <m:t>𝑇</m:t>
                              </m:r>
                            </m:sup>
                          </m:sSup>
                          <m:r>
                            <a:rPr lang="en-GB" i="1" dirty="0">
                              <a:latin typeface="Cambria Math" panose="02040503050406030204" pitchFamily="18" charset="0"/>
                            </a:rPr>
                            <m:t>−</m:t>
                          </m:r>
                          <m:sSup>
                            <m:sSupPr>
                              <m:ctrlPr>
                                <a:rPr lang="en-GB" i="1" dirty="0">
                                  <a:latin typeface="Cambria Math" panose="02040503050406030204" pitchFamily="18" charset="0"/>
                                </a:rPr>
                              </m:ctrlPr>
                            </m:sSupPr>
                            <m:e>
                              <m:r>
                                <a:rPr lang="en-GB" i="1" dirty="0">
                                  <a:latin typeface="Cambria Math" panose="02040503050406030204" pitchFamily="18" charset="0"/>
                                </a:rPr>
                                <m:t>𝑌</m:t>
                              </m:r>
                            </m:e>
                            <m:sup>
                              <m:r>
                                <a:rPr lang="en-GB" i="1" dirty="0">
                                  <a:latin typeface="Cambria Math" panose="02040503050406030204" pitchFamily="18" charset="0"/>
                                </a:rPr>
                                <m:t>𝑇</m:t>
                              </m:r>
                            </m:sup>
                          </m:sSup>
                        </m:e>
                      </m:d>
                      <m:d>
                        <m:dPr>
                          <m:ctrlPr>
                            <a:rPr lang="en-GB" b="0" i="1" smtClean="0">
                              <a:latin typeface="Cambria Math" panose="02040503050406030204" pitchFamily="18" charset="0"/>
                            </a:rPr>
                          </m:ctrlPr>
                        </m:dPr>
                        <m:e>
                          <m:r>
                            <a:rPr lang="en-GB" i="1" dirty="0">
                              <a:latin typeface="Cambria Math" panose="02040503050406030204" pitchFamily="18" charset="0"/>
                            </a:rPr>
                            <m:t>𝑋</m:t>
                          </m:r>
                          <m:sSup>
                            <m:sSupPr>
                              <m:ctrlPr>
                                <a:rPr lang="fr-FR" i="1" dirty="0">
                                  <a:latin typeface="Cambria Math" panose="02040503050406030204" pitchFamily="18" charset="0"/>
                                </a:rPr>
                              </m:ctrlPr>
                            </m:sSupPr>
                            <m:e>
                              <m:r>
                                <a:rPr lang="fr-FR" i="1" dirty="0">
                                  <a:latin typeface="Cambria Math" panose="02040503050406030204" pitchFamily="18" charset="0"/>
                                </a:rPr>
                                <m:t>𝑊</m:t>
                              </m:r>
                            </m:e>
                            <m:sup>
                              <m:r>
                                <a:rPr lang="fr-FR" i="1" dirty="0">
                                  <a:latin typeface="Cambria Math" panose="02040503050406030204" pitchFamily="18" charset="0"/>
                                </a:rPr>
                                <m:t>∗</m:t>
                              </m:r>
                            </m:sup>
                          </m:sSup>
                          <m:r>
                            <a:rPr lang="en-GB" i="1" dirty="0">
                              <a:latin typeface="Cambria Math" panose="02040503050406030204" pitchFamily="18" charset="0"/>
                            </a:rPr>
                            <m:t>−</m:t>
                          </m:r>
                          <m:r>
                            <a:rPr lang="en-GB" i="1" dirty="0">
                              <a:latin typeface="Cambria Math" panose="02040503050406030204" pitchFamily="18" charset="0"/>
                            </a:rPr>
                            <m:t>𝑌</m:t>
                          </m:r>
                        </m:e>
                      </m:d>
                    </m:oMath>
                  </m:oMathPara>
                </a14:m>
                <a:endParaRPr lang="en-GB" dirty="0"/>
              </a:p>
              <a:p>
                <a:pPr marL="0" indent="0">
                  <a:buNone/>
                </a:pPr>
                <a:endParaRPr lang="en-GB" dirty="0"/>
              </a:p>
            </p:txBody>
          </p:sp>
        </mc:Choice>
        <mc:Fallback xmlns="">
          <p:sp>
            <p:nvSpPr>
              <p:cNvPr id="3" name="Content Placeholder 2">
                <a:extLst>
                  <a:ext uri="{FF2B5EF4-FFF2-40B4-BE49-F238E27FC236}">
                    <a16:creationId xmlns:a16="http://schemas.microsoft.com/office/drawing/2014/main" id="{F8B913BE-9D0F-C6F5-D2AA-F7829400A0CA}"/>
                  </a:ext>
                </a:extLst>
              </p:cNvPr>
              <p:cNvSpPr>
                <a:spLocks noGrp="1" noRot="1" noChangeAspect="1" noMove="1" noResize="1" noEditPoints="1" noAdjustHandles="1" noChangeArrowheads="1" noChangeShapeType="1" noTextEdit="1"/>
              </p:cNvSpPr>
              <p:nvPr>
                <p:ph idx="1"/>
              </p:nvPr>
            </p:nvSpPr>
            <p:spPr>
              <a:blipFill>
                <a:blip r:embed="rId2"/>
                <a:stretch>
                  <a:fillRect l="-1217" t="-2241"/>
                </a:stretch>
              </a:blipFill>
            </p:spPr>
            <p:txBody>
              <a:bodyPr/>
              <a:lstStyle/>
              <a:p>
                <a:r>
                  <a:rPr lang="en-SG">
                    <a:noFill/>
                  </a:rPr>
                  <a:t> </a:t>
                </a:r>
              </a:p>
            </p:txBody>
          </p:sp>
        </mc:Fallback>
      </mc:AlternateContent>
    </p:spTree>
    <p:extLst>
      <p:ext uri="{BB962C8B-B14F-4D97-AF65-F5344CB8AC3E}">
        <p14:creationId xmlns:p14="http://schemas.microsoft.com/office/powerpoint/2010/main" val="292877435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111D84-49CF-5C63-413C-4F8FC4B27F8A}"/>
              </a:ext>
            </a:extLst>
          </p:cNvPr>
          <p:cNvSpPr>
            <a:spLocks noGrp="1"/>
          </p:cNvSpPr>
          <p:nvPr>
            <p:ph type="title"/>
          </p:nvPr>
        </p:nvSpPr>
        <p:spPr/>
        <p:txBody>
          <a:bodyPr/>
          <a:lstStyle/>
          <a:p>
            <a:r>
              <a:rPr lang="en-GB" dirty="0"/>
              <a:t>Proof of the Normal Equation</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8B913BE-9D0F-C6F5-D2AA-F7829400A0CA}"/>
                  </a:ext>
                </a:extLst>
              </p:cNvPr>
              <p:cNvSpPr>
                <a:spLocks noGrp="1"/>
              </p:cNvSpPr>
              <p:nvPr>
                <p:ph idx="1"/>
              </p:nvPr>
            </p:nvSpPr>
            <p:spPr/>
            <p:txBody>
              <a:bodyPr>
                <a:normAutofit/>
              </a:bodyPr>
              <a:lstStyle/>
              <a:p>
                <a:pPr marL="0" indent="0">
                  <a:buNone/>
                </a:pPr>
                <a:r>
                  <a:rPr lang="en-GB" dirty="0"/>
                  <a:t>We then get</a:t>
                </a:r>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r>
                        <a:rPr lang="en-GB" i="1">
                          <a:latin typeface="Cambria Math" panose="02040503050406030204" pitchFamily="18" charset="0"/>
                        </a:rPr>
                        <m:t>𝐿</m:t>
                      </m:r>
                      <m:r>
                        <a:rPr lang="en-GB" i="1">
                          <a:latin typeface="Cambria Math" panose="02040503050406030204" pitchFamily="18" charset="0"/>
                        </a:rPr>
                        <m:t>=</m:t>
                      </m:r>
                      <m:f>
                        <m:fPr>
                          <m:ctrlPr>
                            <a:rPr lang="en-GB" i="1">
                              <a:latin typeface="Cambria Math" panose="02040503050406030204" pitchFamily="18" charset="0"/>
                            </a:rPr>
                          </m:ctrlPr>
                        </m:fPr>
                        <m:num>
                          <m:r>
                            <a:rPr lang="en-GB" i="1">
                              <a:latin typeface="Cambria Math" panose="02040503050406030204" pitchFamily="18" charset="0"/>
                            </a:rPr>
                            <m:t>1</m:t>
                          </m:r>
                        </m:num>
                        <m:den>
                          <m:r>
                            <a:rPr lang="en-GB" i="1">
                              <a:latin typeface="Cambria Math" panose="02040503050406030204" pitchFamily="18" charset="0"/>
                            </a:rPr>
                            <m:t>𝑁</m:t>
                          </m:r>
                        </m:den>
                      </m:f>
                      <m:d>
                        <m:dPr>
                          <m:ctrlPr>
                            <a:rPr lang="en-GB" i="1">
                              <a:latin typeface="Cambria Math" panose="02040503050406030204" pitchFamily="18" charset="0"/>
                            </a:rPr>
                          </m:ctrlPr>
                        </m:dPr>
                        <m:e>
                          <m:sSup>
                            <m:sSupPr>
                              <m:ctrlPr>
                                <a:rPr lang="en-GB" i="1" dirty="0">
                                  <a:latin typeface="Cambria Math" panose="02040503050406030204" pitchFamily="18" charset="0"/>
                                </a:rPr>
                              </m:ctrlPr>
                            </m:sSupPr>
                            <m:e>
                              <m:sSup>
                                <m:sSupPr>
                                  <m:ctrlPr>
                                    <a:rPr lang="fr-FR" i="1" dirty="0">
                                      <a:latin typeface="Cambria Math" panose="02040503050406030204" pitchFamily="18" charset="0"/>
                                    </a:rPr>
                                  </m:ctrlPr>
                                </m:sSupPr>
                                <m:e>
                                  <m:r>
                                    <a:rPr lang="fr-FR" i="1" dirty="0">
                                      <a:latin typeface="Cambria Math" panose="02040503050406030204" pitchFamily="18" charset="0"/>
                                    </a:rPr>
                                    <m:t>𝑊</m:t>
                                  </m:r>
                                </m:e>
                                <m:sup>
                                  <m:r>
                                    <a:rPr lang="fr-FR" i="1" dirty="0">
                                      <a:latin typeface="Cambria Math" panose="02040503050406030204" pitchFamily="18" charset="0"/>
                                    </a:rPr>
                                    <m:t>∗</m:t>
                                  </m:r>
                                </m:sup>
                              </m:sSup>
                            </m:e>
                            <m:sup>
                              <m:r>
                                <a:rPr lang="en-GB" i="1" dirty="0">
                                  <a:latin typeface="Cambria Math" panose="02040503050406030204" pitchFamily="18" charset="0"/>
                                </a:rPr>
                                <m:t>𝑇</m:t>
                              </m:r>
                            </m:sup>
                          </m:sSup>
                          <m:sSup>
                            <m:sSupPr>
                              <m:ctrlPr>
                                <a:rPr lang="en-GB" i="1" dirty="0">
                                  <a:latin typeface="Cambria Math" panose="02040503050406030204" pitchFamily="18" charset="0"/>
                                </a:rPr>
                              </m:ctrlPr>
                            </m:sSupPr>
                            <m:e>
                              <m:r>
                                <a:rPr lang="en-GB" i="1" dirty="0">
                                  <a:latin typeface="Cambria Math" panose="02040503050406030204" pitchFamily="18" charset="0"/>
                                </a:rPr>
                                <m:t>𝑋</m:t>
                              </m:r>
                            </m:e>
                            <m:sup>
                              <m:r>
                                <a:rPr lang="en-GB" i="1" dirty="0">
                                  <a:latin typeface="Cambria Math" panose="02040503050406030204" pitchFamily="18" charset="0"/>
                                </a:rPr>
                                <m:t>𝑇</m:t>
                              </m:r>
                            </m:sup>
                          </m:sSup>
                          <m:r>
                            <a:rPr lang="en-GB" i="1" dirty="0">
                              <a:latin typeface="Cambria Math" panose="02040503050406030204" pitchFamily="18" charset="0"/>
                            </a:rPr>
                            <m:t>−</m:t>
                          </m:r>
                          <m:sSup>
                            <m:sSupPr>
                              <m:ctrlPr>
                                <a:rPr lang="en-GB" i="1" dirty="0">
                                  <a:latin typeface="Cambria Math" panose="02040503050406030204" pitchFamily="18" charset="0"/>
                                </a:rPr>
                              </m:ctrlPr>
                            </m:sSupPr>
                            <m:e>
                              <m:r>
                                <a:rPr lang="en-GB" i="1" dirty="0">
                                  <a:latin typeface="Cambria Math" panose="02040503050406030204" pitchFamily="18" charset="0"/>
                                </a:rPr>
                                <m:t>𝑌</m:t>
                              </m:r>
                            </m:e>
                            <m:sup>
                              <m:r>
                                <a:rPr lang="en-GB" i="1" dirty="0">
                                  <a:latin typeface="Cambria Math" panose="02040503050406030204" pitchFamily="18" charset="0"/>
                                </a:rPr>
                                <m:t>𝑇</m:t>
                              </m:r>
                            </m:sup>
                          </m:sSup>
                        </m:e>
                      </m:d>
                      <m:d>
                        <m:dPr>
                          <m:ctrlPr>
                            <a:rPr lang="en-GB" i="1">
                              <a:latin typeface="Cambria Math" panose="02040503050406030204" pitchFamily="18" charset="0"/>
                            </a:rPr>
                          </m:ctrlPr>
                        </m:dPr>
                        <m:e>
                          <m:r>
                            <a:rPr lang="en-GB" i="1" dirty="0">
                              <a:latin typeface="Cambria Math" panose="02040503050406030204" pitchFamily="18" charset="0"/>
                            </a:rPr>
                            <m:t>𝑋</m:t>
                          </m:r>
                          <m:sSup>
                            <m:sSupPr>
                              <m:ctrlPr>
                                <a:rPr lang="fr-FR" i="1" dirty="0">
                                  <a:latin typeface="Cambria Math" panose="02040503050406030204" pitchFamily="18" charset="0"/>
                                </a:rPr>
                              </m:ctrlPr>
                            </m:sSupPr>
                            <m:e>
                              <m:r>
                                <a:rPr lang="fr-FR" i="1" dirty="0">
                                  <a:latin typeface="Cambria Math" panose="02040503050406030204" pitchFamily="18" charset="0"/>
                                </a:rPr>
                                <m:t>𝑊</m:t>
                              </m:r>
                            </m:e>
                            <m:sup>
                              <m:r>
                                <a:rPr lang="fr-FR" i="1" dirty="0">
                                  <a:latin typeface="Cambria Math" panose="02040503050406030204" pitchFamily="18" charset="0"/>
                                </a:rPr>
                                <m:t>∗</m:t>
                              </m:r>
                            </m:sup>
                          </m:sSup>
                          <m:r>
                            <a:rPr lang="en-GB" i="1" dirty="0">
                              <a:latin typeface="Cambria Math" panose="02040503050406030204" pitchFamily="18" charset="0"/>
                            </a:rPr>
                            <m:t>−</m:t>
                          </m:r>
                          <m:r>
                            <a:rPr lang="en-GB" i="1" dirty="0">
                              <a:latin typeface="Cambria Math" panose="02040503050406030204" pitchFamily="18" charset="0"/>
                            </a:rPr>
                            <m:t>𝑌</m:t>
                          </m:r>
                        </m:e>
                      </m:d>
                    </m:oMath>
                  </m:oMathPara>
                </a14:m>
                <a:endParaRPr lang="en-SG" dirty="0"/>
              </a:p>
              <a:p>
                <a:pPr marL="0" indent="0">
                  <a:buNone/>
                </a:pPr>
                <a:endParaRPr lang="en-SG" dirty="0"/>
              </a:p>
              <a:p>
                <a:pPr marL="0" indent="0">
                  <a:buNone/>
                </a:pPr>
                <a:r>
                  <a:rPr lang="en-SG" dirty="0"/>
                  <a:t>Expanding</a:t>
                </a:r>
              </a:p>
              <a:p>
                <a:pPr marL="0" indent="0">
                  <a:buNone/>
                </a:pPr>
                <a:endParaRPr lang="en-SG" dirty="0"/>
              </a:p>
              <a:p>
                <a:pPr marL="0" indent="0">
                  <a:buNone/>
                </a:pPr>
                <a14:m>
                  <m:oMathPara xmlns:m="http://schemas.openxmlformats.org/officeDocument/2006/math">
                    <m:oMathParaPr>
                      <m:jc m:val="centerGroup"/>
                    </m:oMathParaPr>
                    <m:oMath xmlns:m="http://schemas.openxmlformats.org/officeDocument/2006/math">
                      <m:r>
                        <a:rPr lang="en-GB" i="1">
                          <a:latin typeface="Cambria Math" panose="02040503050406030204" pitchFamily="18" charset="0"/>
                        </a:rPr>
                        <m:t>𝐿</m:t>
                      </m:r>
                      <m:r>
                        <a:rPr lang="en-GB" i="1">
                          <a:latin typeface="Cambria Math" panose="02040503050406030204" pitchFamily="18" charset="0"/>
                        </a:rPr>
                        <m:t>=</m:t>
                      </m:r>
                      <m:f>
                        <m:fPr>
                          <m:ctrlPr>
                            <a:rPr lang="en-GB" i="1">
                              <a:latin typeface="Cambria Math" panose="02040503050406030204" pitchFamily="18" charset="0"/>
                            </a:rPr>
                          </m:ctrlPr>
                        </m:fPr>
                        <m:num>
                          <m:r>
                            <a:rPr lang="en-GB" i="1">
                              <a:latin typeface="Cambria Math" panose="02040503050406030204" pitchFamily="18" charset="0"/>
                            </a:rPr>
                            <m:t>1</m:t>
                          </m:r>
                        </m:num>
                        <m:den>
                          <m:r>
                            <a:rPr lang="en-GB" i="1">
                              <a:latin typeface="Cambria Math" panose="02040503050406030204" pitchFamily="18" charset="0"/>
                            </a:rPr>
                            <m:t>𝑁</m:t>
                          </m:r>
                        </m:den>
                      </m:f>
                      <m:r>
                        <a:rPr lang="en-GB" i="1">
                          <a:latin typeface="Cambria Math" panose="02040503050406030204" pitchFamily="18" charset="0"/>
                        </a:rPr>
                        <m:t>(</m:t>
                      </m:r>
                      <m:sSup>
                        <m:sSupPr>
                          <m:ctrlPr>
                            <a:rPr lang="en-GB" i="1" dirty="0">
                              <a:latin typeface="Cambria Math" panose="02040503050406030204" pitchFamily="18" charset="0"/>
                            </a:rPr>
                          </m:ctrlPr>
                        </m:sSupPr>
                        <m:e>
                          <m:sSup>
                            <m:sSupPr>
                              <m:ctrlPr>
                                <a:rPr lang="fr-FR" i="1" dirty="0">
                                  <a:latin typeface="Cambria Math" panose="02040503050406030204" pitchFamily="18" charset="0"/>
                                </a:rPr>
                              </m:ctrlPr>
                            </m:sSupPr>
                            <m:e>
                              <m:r>
                                <a:rPr lang="fr-FR" i="1" dirty="0">
                                  <a:latin typeface="Cambria Math" panose="02040503050406030204" pitchFamily="18" charset="0"/>
                                </a:rPr>
                                <m:t>𝑊</m:t>
                              </m:r>
                            </m:e>
                            <m:sup>
                              <m:r>
                                <a:rPr lang="fr-FR" i="1" dirty="0">
                                  <a:latin typeface="Cambria Math" panose="02040503050406030204" pitchFamily="18" charset="0"/>
                                </a:rPr>
                                <m:t>∗</m:t>
                              </m:r>
                            </m:sup>
                          </m:sSup>
                        </m:e>
                        <m:sup>
                          <m:r>
                            <a:rPr lang="en-GB" i="1" dirty="0">
                              <a:latin typeface="Cambria Math" panose="02040503050406030204" pitchFamily="18" charset="0"/>
                            </a:rPr>
                            <m:t>𝑇</m:t>
                          </m:r>
                        </m:sup>
                      </m:sSup>
                      <m:sSup>
                        <m:sSupPr>
                          <m:ctrlPr>
                            <a:rPr lang="en-GB" i="1" dirty="0">
                              <a:latin typeface="Cambria Math" panose="02040503050406030204" pitchFamily="18" charset="0"/>
                            </a:rPr>
                          </m:ctrlPr>
                        </m:sSupPr>
                        <m:e>
                          <m:r>
                            <a:rPr lang="en-GB" i="1" dirty="0">
                              <a:latin typeface="Cambria Math" panose="02040503050406030204" pitchFamily="18" charset="0"/>
                            </a:rPr>
                            <m:t>𝑋</m:t>
                          </m:r>
                        </m:e>
                        <m:sup>
                          <m:r>
                            <a:rPr lang="en-GB" i="1" dirty="0">
                              <a:latin typeface="Cambria Math" panose="02040503050406030204" pitchFamily="18" charset="0"/>
                            </a:rPr>
                            <m:t>𝑇</m:t>
                          </m:r>
                        </m:sup>
                      </m:sSup>
                      <m:r>
                        <a:rPr lang="en-GB" i="1" dirty="0">
                          <a:latin typeface="Cambria Math" panose="02040503050406030204" pitchFamily="18" charset="0"/>
                        </a:rPr>
                        <m:t>𝑋</m:t>
                      </m:r>
                      <m:sSup>
                        <m:sSupPr>
                          <m:ctrlPr>
                            <a:rPr lang="fr-FR" i="1" dirty="0">
                              <a:latin typeface="Cambria Math" panose="02040503050406030204" pitchFamily="18" charset="0"/>
                            </a:rPr>
                          </m:ctrlPr>
                        </m:sSupPr>
                        <m:e>
                          <m:r>
                            <a:rPr lang="fr-FR" i="1" dirty="0">
                              <a:latin typeface="Cambria Math" panose="02040503050406030204" pitchFamily="18" charset="0"/>
                            </a:rPr>
                            <m:t>𝑊</m:t>
                          </m:r>
                        </m:e>
                        <m:sup>
                          <m:r>
                            <a:rPr lang="fr-FR" i="1" dirty="0">
                              <a:latin typeface="Cambria Math" panose="02040503050406030204" pitchFamily="18" charset="0"/>
                            </a:rPr>
                            <m:t>∗</m:t>
                          </m:r>
                        </m:sup>
                      </m:sSup>
                      <m:r>
                        <a:rPr lang="en-GB" i="1" dirty="0">
                          <a:latin typeface="Cambria Math" panose="02040503050406030204" pitchFamily="18" charset="0"/>
                        </a:rPr>
                        <m:t>−</m:t>
                      </m:r>
                      <m:sSup>
                        <m:sSupPr>
                          <m:ctrlPr>
                            <a:rPr lang="en-GB" i="1" dirty="0">
                              <a:latin typeface="Cambria Math" panose="02040503050406030204" pitchFamily="18" charset="0"/>
                            </a:rPr>
                          </m:ctrlPr>
                        </m:sSupPr>
                        <m:e>
                          <m:r>
                            <a:rPr lang="en-GB" i="1" dirty="0">
                              <a:latin typeface="Cambria Math" panose="02040503050406030204" pitchFamily="18" charset="0"/>
                            </a:rPr>
                            <m:t>𝑌</m:t>
                          </m:r>
                        </m:e>
                        <m:sup>
                          <m:r>
                            <a:rPr lang="en-GB" i="1" dirty="0">
                              <a:latin typeface="Cambria Math" panose="02040503050406030204" pitchFamily="18" charset="0"/>
                            </a:rPr>
                            <m:t>𝑇</m:t>
                          </m:r>
                        </m:sup>
                      </m:sSup>
                      <m:r>
                        <a:rPr lang="en-GB" i="1" dirty="0">
                          <a:latin typeface="Cambria Math" panose="02040503050406030204" pitchFamily="18" charset="0"/>
                        </a:rPr>
                        <m:t>𝑋</m:t>
                      </m:r>
                      <m:sSup>
                        <m:sSupPr>
                          <m:ctrlPr>
                            <a:rPr lang="fr-FR" i="1" dirty="0">
                              <a:latin typeface="Cambria Math" panose="02040503050406030204" pitchFamily="18" charset="0"/>
                            </a:rPr>
                          </m:ctrlPr>
                        </m:sSupPr>
                        <m:e>
                          <m:r>
                            <a:rPr lang="fr-FR" i="1" dirty="0">
                              <a:latin typeface="Cambria Math" panose="02040503050406030204" pitchFamily="18" charset="0"/>
                            </a:rPr>
                            <m:t>𝑊</m:t>
                          </m:r>
                        </m:e>
                        <m:sup>
                          <m:r>
                            <a:rPr lang="fr-FR" i="1" dirty="0">
                              <a:latin typeface="Cambria Math" panose="02040503050406030204" pitchFamily="18" charset="0"/>
                            </a:rPr>
                            <m:t>∗</m:t>
                          </m:r>
                        </m:sup>
                      </m:sSup>
                      <m:r>
                        <a:rPr lang="en-GB" i="1" dirty="0">
                          <a:latin typeface="Cambria Math" panose="02040503050406030204" pitchFamily="18" charset="0"/>
                        </a:rPr>
                        <m:t>−</m:t>
                      </m:r>
                      <m:r>
                        <a:rPr lang="en-GB" b="0" i="1" dirty="0" smtClean="0">
                          <a:latin typeface="Cambria Math" panose="02040503050406030204" pitchFamily="18" charset="0"/>
                        </a:rPr>
                        <m:t> </m:t>
                      </m:r>
                      <m:sSup>
                        <m:sSupPr>
                          <m:ctrlPr>
                            <a:rPr lang="en-GB" i="1" dirty="0">
                              <a:latin typeface="Cambria Math" panose="02040503050406030204" pitchFamily="18" charset="0"/>
                            </a:rPr>
                          </m:ctrlPr>
                        </m:sSupPr>
                        <m:e>
                          <m:sSup>
                            <m:sSupPr>
                              <m:ctrlPr>
                                <a:rPr lang="fr-FR" i="1" dirty="0">
                                  <a:latin typeface="Cambria Math" panose="02040503050406030204" pitchFamily="18" charset="0"/>
                                </a:rPr>
                              </m:ctrlPr>
                            </m:sSupPr>
                            <m:e>
                              <m:r>
                                <a:rPr lang="fr-FR" i="1" dirty="0">
                                  <a:latin typeface="Cambria Math" panose="02040503050406030204" pitchFamily="18" charset="0"/>
                                </a:rPr>
                                <m:t>𝑊</m:t>
                              </m:r>
                            </m:e>
                            <m:sup>
                              <m:r>
                                <a:rPr lang="fr-FR" i="1" dirty="0">
                                  <a:latin typeface="Cambria Math" panose="02040503050406030204" pitchFamily="18" charset="0"/>
                                </a:rPr>
                                <m:t>∗</m:t>
                              </m:r>
                            </m:sup>
                          </m:sSup>
                        </m:e>
                        <m:sup>
                          <m:r>
                            <a:rPr lang="en-GB" i="1" dirty="0">
                              <a:latin typeface="Cambria Math" panose="02040503050406030204" pitchFamily="18" charset="0"/>
                            </a:rPr>
                            <m:t>𝑇</m:t>
                          </m:r>
                        </m:sup>
                      </m:sSup>
                      <m:sSup>
                        <m:sSupPr>
                          <m:ctrlPr>
                            <a:rPr lang="en-GB" i="1" dirty="0">
                              <a:latin typeface="Cambria Math" panose="02040503050406030204" pitchFamily="18" charset="0"/>
                            </a:rPr>
                          </m:ctrlPr>
                        </m:sSupPr>
                        <m:e>
                          <m:r>
                            <a:rPr lang="en-GB" i="1" dirty="0">
                              <a:latin typeface="Cambria Math" panose="02040503050406030204" pitchFamily="18" charset="0"/>
                            </a:rPr>
                            <m:t>𝑋</m:t>
                          </m:r>
                        </m:e>
                        <m:sup>
                          <m:r>
                            <a:rPr lang="en-GB" i="1" dirty="0">
                              <a:latin typeface="Cambria Math" panose="02040503050406030204" pitchFamily="18" charset="0"/>
                            </a:rPr>
                            <m:t>𝑇</m:t>
                          </m:r>
                        </m:sup>
                      </m:sSup>
                      <m:r>
                        <a:rPr lang="en-GB" i="1" dirty="0">
                          <a:latin typeface="Cambria Math" panose="02040503050406030204" pitchFamily="18" charset="0"/>
                        </a:rPr>
                        <m:t>𝑌</m:t>
                      </m:r>
                      <m:r>
                        <a:rPr lang="en-GB" i="1" dirty="0">
                          <a:latin typeface="Cambria Math" panose="02040503050406030204" pitchFamily="18" charset="0"/>
                        </a:rPr>
                        <m:t>+</m:t>
                      </m:r>
                      <m:sSup>
                        <m:sSupPr>
                          <m:ctrlPr>
                            <a:rPr lang="en-GB" i="1" dirty="0">
                              <a:latin typeface="Cambria Math" panose="02040503050406030204" pitchFamily="18" charset="0"/>
                            </a:rPr>
                          </m:ctrlPr>
                        </m:sSupPr>
                        <m:e>
                          <m:r>
                            <a:rPr lang="en-GB" i="1" dirty="0">
                              <a:latin typeface="Cambria Math" panose="02040503050406030204" pitchFamily="18" charset="0"/>
                            </a:rPr>
                            <m:t>𝑌</m:t>
                          </m:r>
                        </m:e>
                        <m:sup>
                          <m:r>
                            <a:rPr lang="en-GB" i="1" dirty="0">
                              <a:latin typeface="Cambria Math" panose="02040503050406030204" pitchFamily="18" charset="0"/>
                            </a:rPr>
                            <m:t>𝑇</m:t>
                          </m:r>
                        </m:sup>
                      </m:sSup>
                      <m:r>
                        <a:rPr lang="en-GB" i="1" dirty="0">
                          <a:latin typeface="Cambria Math" panose="02040503050406030204" pitchFamily="18" charset="0"/>
                        </a:rPr>
                        <m:t>𝑌</m:t>
                      </m:r>
                      <m:r>
                        <a:rPr lang="en-GB" i="1" dirty="0">
                          <a:latin typeface="Cambria Math" panose="02040503050406030204" pitchFamily="18" charset="0"/>
                        </a:rPr>
                        <m:t>)</m:t>
                      </m:r>
                    </m:oMath>
                  </m:oMathPara>
                </a14:m>
                <a:endParaRPr lang="en-SG" dirty="0"/>
              </a:p>
            </p:txBody>
          </p:sp>
        </mc:Choice>
        <mc:Fallback xmlns="">
          <p:sp>
            <p:nvSpPr>
              <p:cNvPr id="3" name="Content Placeholder 2">
                <a:extLst>
                  <a:ext uri="{FF2B5EF4-FFF2-40B4-BE49-F238E27FC236}">
                    <a16:creationId xmlns:a16="http://schemas.microsoft.com/office/drawing/2014/main" id="{F8B913BE-9D0F-C6F5-D2AA-F7829400A0CA}"/>
                  </a:ext>
                </a:extLst>
              </p:cNvPr>
              <p:cNvSpPr>
                <a:spLocks noGrp="1" noRot="1" noChangeAspect="1" noMove="1" noResize="1" noEditPoints="1" noAdjustHandles="1" noChangeArrowheads="1" noChangeShapeType="1" noTextEdit="1"/>
              </p:cNvSpPr>
              <p:nvPr>
                <p:ph idx="1"/>
              </p:nvPr>
            </p:nvSpPr>
            <p:spPr>
              <a:blipFill>
                <a:blip r:embed="rId2"/>
                <a:stretch>
                  <a:fillRect l="-1217" t="-2241"/>
                </a:stretch>
              </a:blipFill>
            </p:spPr>
            <p:txBody>
              <a:bodyPr/>
              <a:lstStyle/>
              <a:p>
                <a:r>
                  <a:rPr lang="en-SG">
                    <a:noFill/>
                  </a:rPr>
                  <a:t> </a:t>
                </a:r>
              </a:p>
            </p:txBody>
          </p:sp>
        </mc:Fallback>
      </mc:AlternateContent>
    </p:spTree>
    <p:extLst>
      <p:ext uri="{BB962C8B-B14F-4D97-AF65-F5344CB8AC3E}">
        <p14:creationId xmlns:p14="http://schemas.microsoft.com/office/powerpoint/2010/main" val="321714423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111D84-49CF-5C63-413C-4F8FC4B27F8A}"/>
              </a:ext>
            </a:extLst>
          </p:cNvPr>
          <p:cNvSpPr>
            <a:spLocks noGrp="1"/>
          </p:cNvSpPr>
          <p:nvPr>
            <p:ph type="title"/>
          </p:nvPr>
        </p:nvSpPr>
        <p:spPr/>
        <p:txBody>
          <a:bodyPr/>
          <a:lstStyle/>
          <a:p>
            <a:r>
              <a:rPr lang="en-GB" dirty="0"/>
              <a:t>Proof of the Normal Equation</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8B913BE-9D0F-C6F5-D2AA-F7829400A0CA}"/>
                  </a:ext>
                </a:extLst>
              </p:cNvPr>
              <p:cNvSpPr>
                <a:spLocks noGrp="1"/>
              </p:cNvSpPr>
              <p:nvPr>
                <p:ph idx="1"/>
              </p:nvPr>
            </p:nvSpPr>
            <p:spPr>
              <a:xfrm>
                <a:off x="838200" y="1825624"/>
                <a:ext cx="10515600" cy="5032375"/>
              </a:xfrm>
            </p:spPr>
            <p:txBody>
              <a:bodyPr>
                <a:normAutofit/>
              </a:bodyPr>
              <a:lstStyle/>
              <a:p>
                <a:pPr marL="0" indent="0">
                  <a:buNone/>
                </a:pPr>
                <a:r>
                  <a:rPr lang="en-SG" dirty="0"/>
                  <a:t>Recall that we are trying to find the solution to optimization problem</a:t>
                </a:r>
              </a:p>
              <a:p>
                <a:pPr marL="0" indent="0">
                  <a:buNone/>
                </a:pPr>
                <a14:m>
                  <m:oMathPara xmlns:m="http://schemas.openxmlformats.org/officeDocument/2006/math">
                    <m:oMathParaPr>
                      <m:jc m:val="centerGroup"/>
                    </m:oMathParaPr>
                    <m:oMath xmlns:m="http://schemas.openxmlformats.org/officeDocument/2006/math">
                      <m:d>
                        <m:dPr>
                          <m:ctrlPr>
                            <a:rPr lang="en-GB" b="0" i="1" smtClean="0">
                              <a:latin typeface="Cambria Math" panose="02040503050406030204" pitchFamily="18" charset="0"/>
                            </a:rPr>
                          </m:ctrlPr>
                        </m:dPr>
                        <m:e>
                          <m:sSup>
                            <m:sSupPr>
                              <m:ctrlPr>
                                <a:rPr lang="en-GB" b="0" i="1" smtClean="0">
                                  <a:latin typeface="Cambria Math" panose="02040503050406030204" pitchFamily="18" charset="0"/>
                                </a:rPr>
                              </m:ctrlPr>
                            </m:sSupPr>
                            <m:e>
                              <m:r>
                                <a:rPr lang="en-GB" b="0" i="1" smtClean="0">
                                  <a:latin typeface="Cambria Math" panose="02040503050406030204" pitchFamily="18" charset="0"/>
                                </a:rPr>
                                <m:t>𝑎</m:t>
                              </m:r>
                            </m:e>
                            <m:sup>
                              <m:r>
                                <a:rPr lang="en-GB" b="0" i="1" smtClean="0">
                                  <a:latin typeface="Cambria Math" panose="02040503050406030204" pitchFamily="18" charset="0"/>
                                </a:rPr>
                                <m:t>∗</m:t>
                              </m:r>
                            </m:sup>
                          </m:sSup>
                          <m:r>
                            <a:rPr lang="en-GB" b="0" i="1" smtClean="0">
                              <a:latin typeface="Cambria Math" panose="02040503050406030204" pitchFamily="18" charset="0"/>
                            </a:rPr>
                            <m:t>,</m:t>
                          </m:r>
                          <m:sSup>
                            <m:sSupPr>
                              <m:ctrlPr>
                                <a:rPr lang="en-GB" b="0" i="1" smtClean="0">
                                  <a:latin typeface="Cambria Math" panose="02040503050406030204" pitchFamily="18" charset="0"/>
                                </a:rPr>
                              </m:ctrlPr>
                            </m:sSupPr>
                            <m:e>
                              <m:r>
                                <a:rPr lang="en-GB" b="0" i="1" smtClean="0">
                                  <a:latin typeface="Cambria Math" panose="02040503050406030204" pitchFamily="18" charset="0"/>
                                </a:rPr>
                                <m:t>𝑏</m:t>
                              </m:r>
                            </m:e>
                            <m:sup>
                              <m:r>
                                <a:rPr lang="en-GB" b="0" i="1" smtClean="0">
                                  <a:latin typeface="Cambria Math" panose="02040503050406030204" pitchFamily="18" charset="0"/>
                                </a:rPr>
                                <m:t>∗</m:t>
                              </m:r>
                            </m:sup>
                          </m:sSup>
                        </m:e>
                      </m:d>
                      <m:r>
                        <a:rPr lang="en-GB" b="0" i="1" smtClean="0">
                          <a:latin typeface="Cambria Math" panose="02040503050406030204" pitchFamily="18" charset="0"/>
                        </a:rPr>
                        <m:t>=</m:t>
                      </m:r>
                      <m:r>
                        <m:rPr>
                          <m:sty m:val="p"/>
                        </m:rPr>
                        <a:rPr lang="en-GB" b="0" i="0" smtClean="0">
                          <a:latin typeface="Cambria Math" panose="02040503050406030204" pitchFamily="18" charset="0"/>
                        </a:rPr>
                        <m:t>arg</m:t>
                      </m:r>
                      <m:func>
                        <m:funcPr>
                          <m:ctrlPr>
                            <a:rPr lang="en-GB" b="0" i="1" smtClean="0">
                              <a:latin typeface="Cambria Math" panose="02040503050406030204" pitchFamily="18" charset="0"/>
                            </a:rPr>
                          </m:ctrlPr>
                        </m:funcPr>
                        <m:fName>
                          <m:limLow>
                            <m:limLowPr>
                              <m:ctrlPr>
                                <a:rPr lang="en-GB" b="0" i="1" smtClean="0">
                                  <a:latin typeface="Cambria Math" panose="02040503050406030204" pitchFamily="18" charset="0"/>
                                </a:rPr>
                              </m:ctrlPr>
                            </m:limLowPr>
                            <m:e>
                              <m:r>
                                <m:rPr>
                                  <m:sty m:val="p"/>
                                </m:rPr>
                                <a:rPr lang="en-GB" b="0" i="0" smtClean="0">
                                  <a:latin typeface="Cambria Math" panose="02040503050406030204" pitchFamily="18" charset="0"/>
                                </a:rPr>
                                <m:t>min</m:t>
                              </m:r>
                            </m:e>
                            <m:lim>
                              <m:r>
                                <a:rPr lang="en-GB" b="0" i="1" smtClean="0">
                                  <a:latin typeface="Cambria Math" panose="02040503050406030204" pitchFamily="18" charset="0"/>
                                </a:rPr>
                                <m:t>𝑎</m:t>
                              </m:r>
                              <m:r>
                                <a:rPr lang="en-GB" b="0" i="1" smtClean="0">
                                  <a:latin typeface="Cambria Math" panose="02040503050406030204" pitchFamily="18" charset="0"/>
                                </a:rPr>
                                <m:t>,</m:t>
                              </m:r>
                              <m:r>
                                <a:rPr lang="en-GB" b="0" i="1" smtClean="0">
                                  <a:latin typeface="Cambria Math" panose="02040503050406030204" pitchFamily="18" charset="0"/>
                                </a:rPr>
                                <m:t>𝑏</m:t>
                              </m:r>
                            </m:lim>
                          </m:limLow>
                        </m:fName>
                        <m:e>
                          <m:d>
                            <m:dPr>
                              <m:begChr m:val="["/>
                              <m:endChr m:val="]"/>
                              <m:ctrlPr>
                                <a:rPr lang="en-GB" i="1">
                                  <a:latin typeface="Cambria Math" panose="02040503050406030204" pitchFamily="18" charset="0"/>
                                </a:rPr>
                              </m:ctrlPr>
                            </m:dPr>
                            <m:e>
                              <m:r>
                                <a:rPr lang="en-GB" i="1">
                                  <a:latin typeface="Cambria Math" panose="02040503050406030204" pitchFamily="18" charset="0"/>
                                </a:rPr>
                                <m:t>𝐿</m:t>
                              </m:r>
                              <m:r>
                                <a:rPr lang="en-GB" i="1">
                                  <a:latin typeface="Cambria Math" panose="02040503050406030204" pitchFamily="18" charset="0"/>
                                </a:rPr>
                                <m:t>(</m:t>
                              </m:r>
                              <m:r>
                                <a:rPr lang="en-GB" i="1">
                                  <a:latin typeface="Cambria Math" panose="02040503050406030204" pitchFamily="18" charset="0"/>
                                </a:rPr>
                                <m:t>𝑎</m:t>
                              </m:r>
                              <m:r>
                                <a:rPr lang="en-GB" i="1">
                                  <a:latin typeface="Cambria Math" panose="02040503050406030204" pitchFamily="18" charset="0"/>
                                </a:rPr>
                                <m:t>, </m:t>
                              </m:r>
                              <m:r>
                                <a:rPr lang="en-GB" i="1">
                                  <a:latin typeface="Cambria Math" panose="02040503050406030204" pitchFamily="18" charset="0"/>
                                </a:rPr>
                                <m:t>𝑏</m:t>
                              </m:r>
                              <m:r>
                                <a:rPr lang="en-GB" i="1">
                                  <a:latin typeface="Cambria Math" panose="02040503050406030204" pitchFamily="18" charset="0"/>
                                </a:rPr>
                                <m:t>,</m:t>
                              </m:r>
                              <m:r>
                                <a:rPr lang="en-GB" i="1">
                                  <a:latin typeface="Cambria Math" panose="02040503050406030204" pitchFamily="18" charset="0"/>
                                </a:rPr>
                                <m:t>𝑥</m:t>
                              </m:r>
                              <m:r>
                                <a:rPr lang="en-GB" i="1">
                                  <a:latin typeface="Cambria Math" panose="02040503050406030204" pitchFamily="18" charset="0"/>
                                </a:rPr>
                                <m:t>, </m:t>
                              </m:r>
                              <m:r>
                                <a:rPr lang="en-GB" i="1">
                                  <a:latin typeface="Cambria Math" panose="02040503050406030204" pitchFamily="18" charset="0"/>
                                </a:rPr>
                                <m:t>𝑦</m:t>
                              </m:r>
                              <m:r>
                                <a:rPr lang="en-GB" i="1">
                                  <a:latin typeface="Cambria Math" panose="02040503050406030204" pitchFamily="18" charset="0"/>
                                </a:rPr>
                                <m:t>)</m:t>
                              </m:r>
                            </m:e>
                          </m:d>
                        </m:e>
                      </m:func>
                    </m:oMath>
                  </m:oMathPara>
                </a14:m>
                <a:endParaRPr lang="en-SG" dirty="0"/>
              </a:p>
              <a:p>
                <a:pPr marL="0" indent="0">
                  <a:buNone/>
                </a:pPr>
                <a:r>
                  <a:rPr lang="en-SG" dirty="0"/>
                  <a:t>With</a:t>
                </a:r>
              </a:p>
              <a:p>
                <a:pPr marL="0" indent="0">
                  <a:buNone/>
                </a:pPr>
                <a14:m>
                  <m:oMathPara xmlns:m="http://schemas.openxmlformats.org/officeDocument/2006/math">
                    <m:oMathParaPr>
                      <m:jc m:val="centerGroup"/>
                    </m:oMathParaPr>
                    <m:oMath xmlns:m="http://schemas.openxmlformats.org/officeDocument/2006/math">
                      <m:r>
                        <a:rPr lang="en-GB" i="1" smtClean="0">
                          <a:latin typeface="Cambria Math" panose="02040503050406030204" pitchFamily="18" charset="0"/>
                        </a:rPr>
                        <m:t>𝐿</m:t>
                      </m:r>
                      <m:r>
                        <a:rPr lang="en-GB" i="1" smtClean="0">
                          <a:latin typeface="Cambria Math" panose="02040503050406030204" pitchFamily="18" charset="0"/>
                        </a:rPr>
                        <m:t>=</m:t>
                      </m:r>
                      <m:f>
                        <m:fPr>
                          <m:ctrlPr>
                            <a:rPr lang="en-GB" i="1">
                              <a:latin typeface="Cambria Math" panose="02040503050406030204" pitchFamily="18" charset="0"/>
                            </a:rPr>
                          </m:ctrlPr>
                        </m:fPr>
                        <m:num>
                          <m:r>
                            <a:rPr lang="en-GB" i="1">
                              <a:latin typeface="Cambria Math" panose="02040503050406030204" pitchFamily="18" charset="0"/>
                            </a:rPr>
                            <m:t>1</m:t>
                          </m:r>
                        </m:num>
                        <m:den>
                          <m:r>
                            <a:rPr lang="en-GB" i="1">
                              <a:latin typeface="Cambria Math" panose="02040503050406030204" pitchFamily="18" charset="0"/>
                            </a:rPr>
                            <m:t>𝑁</m:t>
                          </m:r>
                        </m:den>
                      </m:f>
                      <m:r>
                        <a:rPr lang="en-GB" i="1">
                          <a:latin typeface="Cambria Math" panose="02040503050406030204" pitchFamily="18" charset="0"/>
                        </a:rPr>
                        <m:t>(</m:t>
                      </m:r>
                      <m:sSup>
                        <m:sSupPr>
                          <m:ctrlPr>
                            <a:rPr lang="en-GB" i="1" dirty="0">
                              <a:latin typeface="Cambria Math" panose="02040503050406030204" pitchFamily="18" charset="0"/>
                            </a:rPr>
                          </m:ctrlPr>
                        </m:sSupPr>
                        <m:e>
                          <m:sSup>
                            <m:sSupPr>
                              <m:ctrlPr>
                                <a:rPr lang="fr-FR" i="1" dirty="0">
                                  <a:latin typeface="Cambria Math" panose="02040503050406030204" pitchFamily="18" charset="0"/>
                                </a:rPr>
                              </m:ctrlPr>
                            </m:sSupPr>
                            <m:e>
                              <m:r>
                                <a:rPr lang="fr-FR" i="1" dirty="0">
                                  <a:latin typeface="Cambria Math" panose="02040503050406030204" pitchFamily="18" charset="0"/>
                                </a:rPr>
                                <m:t>𝑊</m:t>
                              </m:r>
                            </m:e>
                            <m:sup>
                              <m:r>
                                <a:rPr lang="fr-FR" i="1" dirty="0">
                                  <a:latin typeface="Cambria Math" panose="02040503050406030204" pitchFamily="18" charset="0"/>
                                </a:rPr>
                                <m:t>∗</m:t>
                              </m:r>
                            </m:sup>
                          </m:sSup>
                        </m:e>
                        <m:sup>
                          <m:r>
                            <a:rPr lang="en-GB" i="1" dirty="0">
                              <a:latin typeface="Cambria Math" panose="02040503050406030204" pitchFamily="18" charset="0"/>
                            </a:rPr>
                            <m:t>𝑇</m:t>
                          </m:r>
                        </m:sup>
                      </m:sSup>
                      <m:sSup>
                        <m:sSupPr>
                          <m:ctrlPr>
                            <a:rPr lang="en-GB" i="1" dirty="0">
                              <a:latin typeface="Cambria Math" panose="02040503050406030204" pitchFamily="18" charset="0"/>
                            </a:rPr>
                          </m:ctrlPr>
                        </m:sSupPr>
                        <m:e>
                          <m:r>
                            <a:rPr lang="en-GB" i="1" dirty="0">
                              <a:latin typeface="Cambria Math" panose="02040503050406030204" pitchFamily="18" charset="0"/>
                            </a:rPr>
                            <m:t>𝑋</m:t>
                          </m:r>
                        </m:e>
                        <m:sup>
                          <m:r>
                            <a:rPr lang="en-GB" i="1" dirty="0">
                              <a:latin typeface="Cambria Math" panose="02040503050406030204" pitchFamily="18" charset="0"/>
                            </a:rPr>
                            <m:t>𝑇</m:t>
                          </m:r>
                        </m:sup>
                      </m:sSup>
                      <m:r>
                        <a:rPr lang="en-GB" i="1" dirty="0">
                          <a:latin typeface="Cambria Math" panose="02040503050406030204" pitchFamily="18" charset="0"/>
                        </a:rPr>
                        <m:t>𝑋</m:t>
                      </m:r>
                      <m:sSup>
                        <m:sSupPr>
                          <m:ctrlPr>
                            <a:rPr lang="fr-FR" i="1" dirty="0">
                              <a:latin typeface="Cambria Math" panose="02040503050406030204" pitchFamily="18" charset="0"/>
                            </a:rPr>
                          </m:ctrlPr>
                        </m:sSupPr>
                        <m:e>
                          <m:r>
                            <a:rPr lang="fr-FR" i="1" dirty="0">
                              <a:latin typeface="Cambria Math" panose="02040503050406030204" pitchFamily="18" charset="0"/>
                            </a:rPr>
                            <m:t>𝑊</m:t>
                          </m:r>
                        </m:e>
                        <m:sup>
                          <m:r>
                            <a:rPr lang="fr-FR" i="1" dirty="0">
                              <a:latin typeface="Cambria Math" panose="02040503050406030204" pitchFamily="18" charset="0"/>
                            </a:rPr>
                            <m:t>∗</m:t>
                          </m:r>
                        </m:sup>
                      </m:sSup>
                      <m:r>
                        <a:rPr lang="en-GB" i="1" dirty="0">
                          <a:latin typeface="Cambria Math" panose="02040503050406030204" pitchFamily="18" charset="0"/>
                        </a:rPr>
                        <m:t>−</m:t>
                      </m:r>
                      <m:sSup>
                        <m:sSupPr>
                          <m:ctrlPr>
                            <a:rPr lang="en-GB" i="1" dirty="0">
                              <a:latin typeface="Cambria Math" panose="02040503050406030204" pitchFamily="18" charset="0"/>
                            </a:rPr>
                          </m:ctrlPr>
                        </m:sSupPr>
                        <m:e>
                          <m:r>
                            <a:rPr lang="en-GB" i="1" dirty="0">
                              <a:latin typeface="Cambria Math" panose="02040503050406030204" pitchFamily="18" charset="0"/>
                            </a:rPr>
                            <m:t>𝑌</m:t>
                          </m:r>
                        </m:e>
                        <m:sup>
                          <m:r>
                            <a:rPr lang="en-GB" i="1" dirty="0">
                              <a:latin typeface="Cambria Math" panose="02040503050406030204" pitchFamily="18" charset="0"/>
                            </a:rPr>
                            <m:t>𝑇</m:t>
                          </m:r>
                        </m:sup>
                      </m:sSup>
                      <m:r>
                        <a:rPr lang="en-GB" i="1" dirty="0">
                          <a:latin typeface="Cambria Math" panose="02040503050406030204" pitchFamily="18" charset="0"/>
                        </a:rPr>
                        <m:t>𝑋</m:t>
                      </m:r>
                      <m:sSup>
                        <m:sSupPr>
                          <m:ctrlPr>
                            <a:rPr lang="fr-FR" i="1" dirty="0">
                              <a:latin typeface="Cambria Math" panose="02040503050406030204" pitchFamily="18" charset="0"/>
                            </a:rPr>
                          </m:ctrlPr>
                        </m:sSupPr>
                        <m:e>
                          <m:r>
                            <a:rPr lang="fr-FR" i="1" dirty="0">
                              <a:latin typeface="Cambria Math" panose="02040503050406030204" pitchFamily="18" charset="0"/>
                            </a:rPr>
                            <m:t>𝑊</m:t>
                          </m:r>
                        </m:e>
                        <m:sup>
                          <m:r>
                            <a:rPr lang="fr-FR" i="1" dirty="0">
                              <a:latin typeface="Cambria Math" panose="02040503050406030204" pitchFamily="18" charset="0"/>
                            </a:rPr>
                            <m:t>∗</m:t>
                          </m:r>
                        </m:sup>
                      </m:sSup>
                      <m:r>
                        <a:rPr lang="en-GB" i="1" dirty="0">
                          <a:latin typeface="Cambria Math" panose="02040503050406030204" pitchFamily="18" charset="0"/>
                        </a:rPr>
                        <m:t>−</m:t>
                      </m:r>
                      <m:sSup>
                        <m:sSupPr>
                          <m:ctrlPr>
                            <a:rPr lang="en-GB" i="1" dirty="0">
                              <a:latin typeface="Cambria Math" panose="02040503050406030204" pitchFamily="18" charset="0"/>
                            </a:rPr>
                          </m:ctrlPr>
                        </m:sSupPr>
                        <m:e>
                          <m:sSup>
                            <m:sSupPr>
                              <m:ctrlPr>
                                <a:rPr lang="fr-FR" i="1" dirty="0">
                                  <a:latin typeface="Cambria Math" panose="02040503050406030204" pitchFamily="18" charset="0"/>
                                </a:rPr>
                              </m:ctrlPr>
                            </m:sSupPr>
                            <m:e>
                              <m:r>
                                <a:rPr lang="fr-FR" i="1" dirty="0">
                                  <a:latin typeface="Cambria Math" panose="02040503050406030204" pitchFamily="18" charset="0"/>
                                </a:rPr>
                                <m:t>𝑊</m:t>
                              </m:r>
                            </m:e>
                            <m:sup>
                              <m:r>
                                <a:rPr lang="fr-FR" i="1" dirty="0">
                                  <a:latin typeface="Cambria Math" panose="02040503050406030204" pitchFamily="18" charset="0"/>
                                </a:rPr>
                                <m:t>∗</m:t>
                              </m:r>
                            </m:sup>
                          </m:sSup>
                        </m:e>
                        <m:sup>
                          <m:r>
                            <a:rPr lang="en-GB" i="1" dirty="0">
                              <a:latin typeface="Cambria Math" panose="02040503050406030204" pitchFamily="18" charset="0"/>
                            </a:rPr>
                            <m:t>𝑇</m:t>
                          </m:r>
                        </m:sup>
                      </m:sSup>
                      <m:sSup>
                        <m:sSupPr>
                          <m:ctrlPr>
                            <a:rPr lang="en-GB" i="1" dirty="0">
                              <a:latin typeface="Cambria Math" panose="02040503050406030204" pitchFamily="18" charset="0"/>
                            </a:rPr>
                          </m:ctrlPr>
                        </m:sSupPr>
                        <m:e>
                          <m:r>
                            <a:rPr lang="en-GB" i="1" dirty="0">
                              <a:latin typeface="Cambria Math" panose="02040503050406030204" pitchFamily="18" charset="0"/>
                            </a:rPr>
                            <m:t>𝑋</m:t>
                          </m:r>
                        </m:e>
                        <m:sup>
                          <m:r>
                            <a:rPr lang="en-GB" i="1" dirty="0">
                              <a:latin typeface="Cambria Math" panose="02040503050406030204" pitchFamily="18" charset="0"/>
                            </a:rPr>
                            <m:t>𝑇</m:t>
                          </m:r>
                        </m:sup>
                      </m:sSup>
                      <m:r>
                        <a:rPr lang="en-GB" i="1" dirty="0">
                          <a:latin typeface="Cambria Math" panose="02040503050406030204" pitchFamily="18" charset="0"/>
                        </a:rPr>
                        <m:t>𝑌</m:t>
                      </m:r>
                      <m:r>
                        <a:rPr lang="en-GB" i="1" dirty="0">
                          <a:latin typeface="Cambria Math" panose="02040503050406030204" pitchFamily="18" charset="0"/>
                        </a:rPr>
                        <m:t>+</m:t>
                      </m:r>
                      <m:sSup>
                        <m:sSupPr>
                          <m:ctrlPr>
                            <a:rPr lang="en-GB" i="1" dirty="0">
                              <a:latin typeface="Cambria Math" panose="02040503050406030204" pitchFamily="18" charset="0"/>
                            </a:rPr>
                          </m:ctrlPr>
                        </m:sSupPr>
                        <m:e>
                          <m:r>
                            <a:rPr lang="en-GB" i="1" dirty="0">
                              <a:latin typeface="Cambria Math" panose="02040503050406030204" pitchFamily="18" charset="0"/>
                            </a:rPr>
                            <m:t>𝑌</m:t>
                          </m:r>
                        </m:e>
                        <m:sup>
                          <m:r>
                            <a:rPr lang="en-GB" i="1" dirty="0">
                              <a:latin typeface="Cambria Math" panose="02040503050406030204" pitchFamily="18" charset="0"/>
                            </a:rPr>
                            <m:t>𝑇</m:t>
                          </m:r>
                        </m:sup>
                      </m:sSup>
                      <m:r>
                        <a:rPr lang="en-GB" i="1" dirty="0">
                          <a:latin typeface="Cambria Math" panose="02040503050406030204" pitchFamily="18" charset="0"/>
                        </a:rPr>
                        <m:t>𝑌</m:t>
                      </m:r>
                      <m:r>
                        <a:rPr lang="en-GB" i="1" dirty="0">
                          <a:latin typeface="Cambria Math" panose="02040503050406030204" pitchFamily="18" charset="0"/>
                        </a:rPr>
                        <m:t>)</m:t>
                      </m:r>
                    </m:oMath>
                  </m:oMathPara>
                </a14:m>
                <a:endParaRPr lang="en-SG" dirty="0"/>
              </a:p>
              <a:p>
                <a:pPr marL="0" indent="0">
                  <a:buNone/>
                </a:pPr>
                <a:endParaRPr lang="en-SG" dirty="0"/>
              </a:p>
              <a:p>
                <a:pPr marL="0" indent="0">
                  <a:buNone/>
                </a:pPr>
                <a:r>
                  <a:rPr lang="en-SG" dirty="0"/>
                  <a:t>Recognizing that </a:t>
                </a:r>
                <a14:m>
                  <m:oMath xmlns:m="http://schemas.openxmlformats.org/officeDocument/2006/math">
                    <m:sSup>
                      <m:sSupPr>
                        <m:ctrlPr>
                          <a:rPr lang="en-GB" i="1" dirty="0" smtClean="0">
                            <a:latin typeface="Cambria Math" panose="02040503050406030204" pitchFamily="18" charset="0"/>
                          </a:rPr>
                        </m:ctrlPr>
                      </m:sSupPr>
                      <m:e>
                        <m:r>
                          <a:rPr lang="en-GB" i="1" dirty="0">
                            <a:latin typeface="Cambria Math" panose="02040503050406030204" pitchFamily="18" charset="0"/>
                          </a:rPr>
                          <m:t>𝑌</m:t>
                        </m:r>
                      </m:e>
                      <m:sup>
                        <m:r>
                          <a:rPr lang="en-GB" i="1" dirty="0">
                            <a:latin typeface="Cambria Math" panose="02040503050406030204" pitchFamily="18" charset="0"/>
                          </a:rPr>
                          <m:t>𝑇</m:t>
                        </m:r>
                      </m:sup>
                    </m:sSup>
                    <m:r>
                      <a:rPr lang="en-GB" i="1" dirty="0">
                        <a:latin typeface="Cambria Math" panose="02040503050406030204" pitchFamily="18" charset="0"/>
                      </a:rPr>
                      <m:t>𝑋</m:t>
                    </m:r>
                    <m:sSup>
                      <m:sSupPr>
                        <m:ctrlPr>
                          <a:rPr lang="fr-FR" i="1" dirty="0">
                            <a:latin typeface="Cambria Math" panose="02040503050406030204" pitchFamily="18" charset="0"/>
                          </a:rPr>
                        </m:ctrlPr>
                      </m:sSupPr>
                      <m:e>
                        <m:r>
                          <a:rPr lang="fr-FR" i="1" dirty="0">
                            <a:latin typeface="Cambria Math" panose="02040503050406030204" pitchFamily="18" charset="0"/>
                          </a:rPr>
                          <m:t>𝑊</m:t>
                        </m:r>
                      </m:e>
                      <m:sup>
                        <m:r>
                          <a:rPr lang="fr-FR" i="1" dirty="0">
                            <a:latin typeface="Cambria Math" panose="02040503050406030204" pitchFamily="18" charset="0"/>
                          </a:rPr>
                          <m:t>∗</m:t>
                        </m:r>
                      </m:sup>
                    </m:sSup>
                    <m:r>
                      <a:rPr lang="en-GB" b="0" i="1" dirty="0" smtClean="0">
                        <a:latin typeface="Cambria Math" panose="02040503050406030204" pitchFamily="18" charset="0"/>
                      </a:rPr>
                      <m:t>=</m:t>
                    </m:r>
                    <m:sSup>
                      <m:sSupPr>
                        <m:ctrlPr>
                          <a:rPr lang="en-GB" i="1" dirty="0">
                            <a:latin typeface="Cambria Math" panose="02040503050406030204" pitchFamily="18" charset="0"/>
                          </a:rPr>
                        </m:ctrlPr>
                      </m:sSupPr>
                      <m:e>
                        <m:sSup>
                          <m:sSupPr>
                            <m:ctrlPr>
                              <a:rPr lang="fr-FR" i="1" dirty="0">
                                <a:latin typeface="Cambria Math" panose="02040503050406030204" pitchFamily="18" charset="0"/>
                              </a:rPr>
                            </m:ctrlPr>
                          </m:sSupPr>
                          <m:e>
                            <m:r>
                              <a:rPr lang="fr-FR" i="1" dirty="0">
                                <a:latin typeface="Cambria Math" panose="02040503050406030204" pitchFamily="18" charset="0"/>
                              </a:rPr>
                              <m:t>𝑊</m:t>
                            </m:r>
                          </m:e>
                          <m:sup>
                            <m:r>
                              <a:rPr lang="fr-FR" i="1" dirty="0">
                                <a:latin typeface="Cambria Math" panose="02040503050406030204" pitchFamily="18" charset="0"/>
                              </a:rPr>
                              <m:t>∗</m:t>
                            </m:r>
                          </m:sup>
                        </m:sSup>
                      </m:e>
                      <m:sup>
                        <m:r>
                          <a:rPr lang="en-GB" i="1" dirty="0">
                            <a:latin typeface="Cambria Math" panose="02040503050406030204" pitchFamily="18" charset="0"/>
                          </a:rPr>
                          <m:t>𝑇</m:t>
                        </m:r>
                      </m:sup>
                    </m:sSup>
                    <m:sSup>
                      <m:sSupPr>
                        <m:ctrlPr>
                          <a:rPr lang="en-GB" i="1" dirty="0">
                            <a:latin typeface="Cambria Math" panose="02040503050406030204" pitchFamily="18" charset="0"/>
                          </a:rPr>
                        </m:ctrlPr>
                      </m:sSupPr>
                      <m:e>
                        <m:r>
                          <a:rPr lang="en-GB" i="1" dirty="0">
                            <a:latin typeface="Cambria Math" panose="02040503050406030204" pitchFamily="18" charset="0"/>
                          </a:rPr>
                          <m:t>𝑋</m:t>
                        </m:r>
                      </m:e>
                      <m:sup>
                        <m:r>
                          <a:rPr lang="en-GB" i="1" dirty="0">
                            <a:latin typeface="Cambria Math" panose="02040503050406030204" pitchFamily="18" charset="0"/>
                          </a:rPr>
                          <m:t>𝑇</m:t>
                        </m:r>
                      </m:sup>
                    </m:sSup>
                    <m:r>
                      <a:rPr lang="en-GB" i="1" dirty="0">
                        <a:latin typeface="Cambria Math" panose="02040503050406030204" pitchFamily="18" charset="0"/>
                      </a:rPr>
                      <m:t>𝑌</m:t>
                    </m:r>
                  </m:oMath>
                </a14:m>
                <a:r>
                  <a:rPr lang="en-SG" dirty="0"/>
                  <a:t>, differentiating our function </a:t>
                </a:r>
                <a14:m>
                  <m:oMath xmlns:m="http://schemas.openxmlformats.org/officeDocument/2006/math">
                    <m:r>
                      <a:rPr lang="en-GB" b="0" i="1" smtClean="0">
                        <a:latin typeface="Cambria Math" panose="02040503050406030204" pitchFamily="18" charset="0"/>
                      </a:rPr>
                      <m:t>𝐿</m:t>
                    </m:r>
                    <m:r>
                      <a:rPr lang="en-GB" b="0" i="1" smtClean="0">
                        <a:latin typeface="Cambria Math" panose="02040503050406030204" pitchFamily="18" charset="0"/>
                      </a:rPr>
                      <m:t> </m:t>
                    </m:r>
                  </m:oMath>
                </a14:m>
                <a:r>
                  <a:rPr lang="en-SG" dirty="0"/>
                  <a:t>with respect to </a:t>
                </a:r>
                <a14:m>
                  <m:oMath xmlns:m="http://schemas.openxmlformats.org/officeDocument/2006/math">
                    <m:r>
                      <a:rPr lang="en-SG" i="1" dirty="0" smtClean="0">
                        <a:latin typeface="Cambria Math" panose="02040503050406030204" pitchFamily="18" charset="0"/>
                      </a:rPr>
                      <m:t>𝑊</m:t>
                    </m:r>
                  </m:oMath>
                </a14:m>
                <a:r>
                  <a:rPr lang="en-SG" dirty="0"/>
                  <a:t> and equating it to zero gives:</a:t>
                </a:r>
                <a:br>
                  <a:rPr lang="en-SG" dirty="0"/>
                </a:br>
                <a:endParaRPr lang="en-SG" dirty="0"/>
              </a:p>
              <a:p>
                <a:pPr marL="0" indent="0">
                  <a:buNone/>
                </a:pPr>
                <a14:m>
                  <m:oMathPara xmlns:m="http://schemas.openxmlformats.org/officeDocument/2006/math">
                    <m:oMathParaPr>
                      <m:jc m:val="centerGroup"/>
                    </m:oMathParaPr>
                    <m:oMath xmlns:m="http://schemas.openxmlformats.org/officeDocument/2006/math">
                      <m:f>
                        <m:fPr>
                          <m:ctrlPr>
                            <a:rPr lang="en-GB" b="0" i="1" smtClean="0">
                              <a:latin typeface="Cambria Math" panose="02040503050406030204" pitchFamily="18" charset="0"/>
                            </a:rPr>
                          </m:ctrlPr>
                        </m:fPr>
                        <m:num>
                          <m:r>
                            <a:rPr lang="en-GB" b="0" i="1" smtClean="0">
                              <a:latin typeface="Cambria Math" panose="02040503050406030204" pitchFamily="18" charset="0"/>
                            </a:rPr>
                            <m:t>𝜕</m:t>
                          </m:r>
                          <m:r>
                            <a:rPr lang="en-GB" b="0" i="1" smtClean="0">
                              <a:latin typeface="Cambria Math" panose="02040503050406030204" pitchFamily="18" charset="0"/>
                            </a:rPr>
                            <m:t>𝐿</m:t>
                          </m:r>
                        </m:num>
                        <m:den>
                          <m:r>
                            <a:rPr lang="en-GB" b="0" i="1" smtClean="0">
                              <a:latin typeface="Cambria Math" panose="02040503050406030204" pitchFamily="18" charset="0"/>
                            </a:rPr>
                            <m:t>𝜕</m:t>
                          </m:r>
                          <m:r>
                            <a:rPr lang="en-GB" b="0" i="1" smtClean="0">
                              <a:latin typeface="Cambria Math" panose="02040503050406030204" pitchFamily="18" charset="0"/>
                            </a:rPr>
                            <m:t>𝑊</m:t>
                          </m:r>
                        </m:den>
                      </m:f>
                      <m:r>
                        <a:rPr lang="en-GB" b="0" i="1" smtClean="0">
                          <a:latin typeface="Cambria Math" panose="02040503050406030204" pitchFamily="18" charset="0"/>
                        </a:rPr>
                        <m:t>=</m:t>
                      </m:r>
                      <m:f>
                        <m:fPr>
                          <m:ctrlPr>
                            <a:rPr lang="en-GB" i="1">
                              <a:latin typeface="Cambria Math" panose="02040503050406030204" pitchFamily="18" charset="0"/>
                            </a:rPr>
                          </m:ctrlPr>
                        </m:fPr>
                        <m:num>
                          <m:r>
                            <a:rPr lang="en-GB" i="1">
                              <a:latin typeface="Cambria Math" panose="02040503050406030204" pitchFamily="18" charset="0"/>
                            </a:rPr>
                            <m:t>1</m:t>
                          </m:r>
                        </m:num>
                        <m:den>
                          <m:r>
                            <a:rPr lang="en-GB" i="1">
                              <a:latin typeface="Cambria Math" panose="02040503050406030204" pitchFamily="18" charset="0"/>
                            </a:rPr>
                            <m:t>𝑁</m:t>
                          </m:r>
                        </m:den>
                      </m:f>
                      <m:d>
                        <m:dPr>
                          <m:ctrlPr>
                            <a:rPr lang="en-GB" i="1">
                              <a:latin typeface="Cambria Math" panose="02040503050406030204" pitchFamily="18" charset="0"/>
                            </a:rPr>
                          </m:ctrlPr>
                        </m:dPr>
                        <m:e>
                          <m:sSup>
                            <m:sSupPr>
                              <m:ctrlPr>
                                <a:rPr lang="en-GB" i="1" dirty="0">
                                  <a:latin typeface="Cambria Math" panose="02040503050406030204" pitchFamily="18" charset="0"/>
                                </a:rPr>
                              </m:ctrlPr>
                            </m:sSupPr>
                            <m:e>
                              <m:r>
                                <a:rPr lang="en-GB" b="0" i="1" dirty="0" smtClean="0">
                                  <a:latin typeface="Cambria Math" panose="02040503050406030204" pitchFamily="18" charset="0"/>
                                </a:rPr>
                                <m:t>2</m:t>
                              </m:r>
                              <m:r>
                                <a:rPr lang="en-GB" i="1" dirty="0">
                                  <a:latin typeface="Cambria Math" panose="02040503050406030204" pitchFamily="18" charset="0"/>
                                </a:rPr>
                                <m:t>𝑋</m:t>
                              </m:r>
                            </m:e>
                            <m:sup>
                              <m:r>
                                <a:rPr lang="en-GB" i="1" dirty="0">
                                  <a:latin typeface="Cambria Math" panose="02040503050406030204" pitchFamily="18" charset="0"/>
                                </a:rPr>
                                <m:t>𝑇</m:t>
                              </m:r>
                            </m:sup>
                          </m:sSup>
                          <m:r>
                            <a:rPr lang="en-GB" i="1" dirty="0">
                              <a:latin typeface="Cambria Math" panose="02040503050406030204" pitchFamily="18" charset="0"/>
                            </a:rPr>
                            <m:t>𝑋𝑊</m:t>
                          </m:r>
                          <m:r>
                            <a:rPr lang="en-GB" i="1" dirty="0">
                              <a:latin typeface="Cambria Math" panose="02040503050406030204" pitchFamily="18" charset="0"/>
                            </a:rPr>
                            <m:t>−2</m:t>
                          </m:r>
                          <m:sSup>
                            <m:sSupPr>
                              <m:ctrlPr>
                                <a:rPr lang="en-GB" b="0" i="1" dirty="0" smtClean="0">
                                  <a:latin typeface="Cambria Math" panose="02040503050406030204" pitchFamily="18" charset="0"/>
                                </a:rPr>
                              </m:ctrlPr>
                            </m:sSupPr>
                            <m:e>
                              <m:r>
                                <a:rPr lang="en-GB" b="0" i="1" dirty="0" smtClean="0">
                                  <a:latin typeface="Cambria Math" panose="02040503050406030204" pitchFamily="18" charset="0"/>
                                </a:rPr>
                                <m:t>𝑋</m:t>
                              </m:r>
                            </m:e>
                            <m:sup>
                              <m:r>
                                <a:rPr lang="en-GB" b="0" i="1" dirty="0" smtClean="0">
                                  <a:latin typeface="Cambria Math" panose="02040503050406030204" pitchFamily="18" charset="0"/>
                                </a:rPr>
                                <m:t>𝑇</m:t>
                              </m:r>
                            </m:sup>
                          </m:sSup>
                          <m:r>
                            <a:rPr lang="en-GB" b="0" i="1" dirty="0" smtClean="0">
                              <a:latin typeface="Cambria Math" panose="02040503050406030204" pitchFamily="18" charset="0"/>
                            </a:rPr>
                            <m:t>𝑌</m:t>
                          </m:r>
                        </m:e>
                      </m:d>
                      <m:r>
                        <a:rPr lang="en-GB" b="0" i="1" dirty="0" smtClean="0">
                          <a:latin typeface="Cambria Math" panose="02040503050406030204" pitchFamily="18" charset="0"/>
                        </a:rPr>
                        <m:t>=0</m:t>
                      </m:r>
                    </m:oMath>
                  </m:oMathPara>
                </a14:m>
                <a:endParaRPr lang="en-SG" dirty="0"/>
              </a:p>
              <a:p>
                <a:pPr marL="0" indent="0">
                  <a:buNone/>
                </a:pPr>
                <a:endParaRPr lang="en-SG" dirty="0"/>
              </a:p>
              <a:p>
                <a:pPr marL="0" indent="0">
                  <a:buNone/>
                </a:pPr>
                <a:endParaRPr lang="en-SG" dirty="0"/>
              </a:p>
              <a:p>
                <a:pPr marL="0" indent="0">
                  <a:buNone/>
                </a:pPr>
                <a:endParaRPr lang="en-SG" dirty="0"/>
              </a:p>
            </p:txBody>
          </p:sp>
        </mc:Choice>
        <mc:Fallback xmlns="">
          <p:sp>
            <p:nvSpPr>
              <p:cNvPr id="3" name="Content Placeholder 2">
                <a:extLst>
                  <a:ext uri="{FF2B5EF4-FFF2-40B4-BE49-F238E27FC236}">
                    <a16:creationId xmlns:a16="http://schemas.microsoft.com/office/drawing/2014/main" id="{F8B913BE-9D0F-C6F5-D2AA-F7829400A0CA}"/>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217" t="-1937"/>
                </a:stretch>
              </a:blipFill>
            </p:spPr>
            <p:txBody>
              <a:bodyPr/>
              <a:lstStyle/>
              <a:p>
                <a:r>
                  <a:rPr lang="en-SG">
                    <a:noFill/>
                  </a:rPr>
                  <a:t> </a:t>
                </a:r>
              </a:p>
            </p:txBody>
          </p:sp>
        </mc:Fallback>
      </mc:AlternateContent>
    </p:spTree>
    <p:extLst>
      <p:ext uri="{BB962C8B-B14F-4D97-AF65-F5344CB8AC3E}">
        <p14:creationId xmlns:p14="http://schemas.microsoft.com/office/powerpoint/2010/main" val="179170523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111D84-49CF-5C63-413C-4F8FC4B27F8A}"/>
              </a:ext>
            </a:extLst>
          </p:cNvPr>
          <p:cNvSpPr>
            <a:spLocks noGrp="1"/>
          </p:cNvSpPr>
          <p:nvPr>
            <p:ph type="title"/>
          </p:nvPr>
        </p:nvSpPr>
        <p:spPr/>
        <p:txBody>
          <a:bodyPr/>
          <a:lstStyle/>
          <a:p>
            <a:r>
              <a:rPr lang="en-GB" dirty="0"/>
              <a:t>Proof of the Normal Equation</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8B913BE-9D0F-C6F5-D2AA-F7829400A0CA}"/>
                  </a:ext>
                </a:extLst>
              </p:cNvPr>
              <p:cNvSpPr>
                <a:spLocks noGrp="1"/>
              </p:cNvSpPr>
              <p:nvPr>
                <p:ph idx="1"/>
              </p:nvPr>
            </p:nvSpPr>
            <p:spPr/>
            <p:txBody>
              <a:bodyPr>
                <a:normAutofit/>
              </a:bodyPr>
              <a:lstStyle/>
              <a:p>
                <a:pPr marL="0" indent="0">
                  <a:buNone/>
                </a:pPr>
                <a:r>
                  <a:rPr lang="en-GB" dirty="0"/>
                  <a:t>This is equivalent to </a:t>
                </a:r>
              </a:p>
              <a:p>
                <a:pPr marL="0" indent="0">
                  <a:buNone/>
                </a:pPr>
                <a14:m>
                  <m:oMathPara xmlns:m="http://schemas.openxmlformats.org/officeDocument/2006/math">
                    <m:oMathParaPr>
                      <m:jc m:val="centerGroup"/>
                    </m:oMathParaPr>
                    <m:oMath xmlns:m="http://schemas.openxmlformats.org/officeDocument/2006/math">
                      <m:d>
                        <m:dPr>
                          <m:ctrlPr>
                            <a:rPr lang="en-GB" i="1" smtClean="0">
                              <a:latin typeface="Cambria Math" panose="02040503050406030204" pitchFamily="18" charset="0"/>
                            </a:rPr>
                          </m:ctrlPr>
                        </m:dPr>
                        <m:e>
                          <m:sSup>
                            <m:sSupPr>
                              <m:ctrlPr>
                                <a:rPr lang="en-GB" i="1" dirty="0">
                                  <a:latin typeface="Cambria Math" panose="02040503050406030204" pitchFamily="18" charset="0"/>
                                </a:rPr>
                              </m:ctrlPr>
                            </m:sSupPr>
                            <m:e>
                              <m:r>
                                <a:rPr lang="en-GB" i="1" dirty="0">
                                  <a:latin typeface="Cambria Math" panose="02040503050406030204" pitchFamily="18" charset="0"/>
                                </a:rPr>
                                <m:t>𝑋</m:t>
                              </m:r>
                            </m:e>
                            <m:sup>
                              <m:r>
                                <a:rPr lang="en-GB" i="1" dirty="0">
                                  <a:latin typeface="Cambria Math" panose="02040503050406030204" pitchFamily="18" charset="0"/>
                                </a:rPr>
                                <m:t>𝑇</m:t>
                              </m:r>
                            </m:sup>
                          </m:sSup>
                          <m:r>
                            <a:rPr lang="en-GB" i="1" dirty="0">
                              <a:latin typeface="Cambria Math" panose="02040503050406030204" pitchFamily="18" charset="0"/>
                            </a:rPr>
                            <m:t>𝑋</m:t>
                          </m:r>
                          <m:sSup>
                            <m:sSupPr>
                              <m:ctrlPr>
                                <a:rPr lang="fr-FR" i="1" dirty="0">
                                  <a:latin typeface="Cambria Math" panose="02040503050406030204" pitchFamily="18" charset="0"/>
                                </a:rPr>
                              </m:ctrlPr>
                            </m:sSupPr>
                            <m:e>
                              <m:r>
                                <a:rPr lang="fr-FR" i="1" dirty="0">
                                  <a:latin typeface="Cambria Math" panose="02040503050406030204" pitchFamily="18" charset="0"/>
                                </a:rPr>
                                <m:t>𝑊</m:t>
                              </m:r>
                            </m:e>
                            <m:sup>
                              <m:r>
                                <a:rPr lang="fr-FR" i="1" dirty="0">
                                  <a:latin typeface="Cambria Math" panose="02040503050406030204" pitchFamily="18" charset="0"/>
                                </a:rPr>
                                <m:t>∗</m:t>
                              </m:r>
                            </m:sup>
                          </m:sSup>
                          <m:r>
                            <a:rPr lang="en-GB" i="1" dirty="0">
                              <a:latin typeface="Cambria Math" panose="02040503050406030204" pitchFamily="18" charset="0"/>
                            </a:rPr>
                            <m:t>−</m:t>
                          </m:r>
                          <m:sSup>
                            <m:sSupPr>
                              <m:ctrlPr>
                                <a:rPr lang="en-GB" b="0" i="1" dirty="0" smtClean="0">
                                  <a:latin typeface="Cambria Math" panose="02040503050406030204" pitchFamily="18" charset="0"/>
                                </a:rPr>
                              </m:ctrlPr>
                            </m:sSupPr>
                            <m:e>
                              <m:r>
                                <a:rPr lang="en-GB" b="0" i="1" dirty="0" smtClean="0">
                                  <a:latin typeface="Cambria Math" panose="02040503050406030204" pitchFamily="18" charset="0"/>
                                </a:rPr>
                                <m:t>𝑋</m:t>
                              </m:r>
                            </m:e>
                            <m:sup>
                              <m:r>
                                <a:rPr lang="en-GB" b="0" i="1" dirty="0" smtClean="0">
                                  <a:latin typeface="Cambria Math" panose="02040503050406030204" pitchFamily="18" charset="0"/>
                                </a:rPr>
                                <m:t>𝑇</m:t>
                              </m:r>
                            </m:sup>
                          </m:sSup>
                          <m:r>
                            <a:rPr lang="en-GB" b="0" i="1" dirty="0" smtClean="0">
                              <a:latin typeface="Cambria Math" panose="02040503050406030204" pitchFamily="18" charset="0"/>
                            </a:rPr>
                            <m:t>𝑌</m:t>
                          </m:r>
                        </m:e>
                      </m:d>
                      <m:r>
                        <a:rPr lang="en-GB" b="0" i="1" dirty="0" smtClean="0">
                          <a:latin typeface="Cambria Math" panose="02040503050406030204" pitchFamily="18" charset="0"/>
                        </a:rPr>
                        <m:t>=0</m:t>
                      </m:r>
                    </m:oMath>
                  </m:oMathPara>
                </a14:m>
                <a:endParaRPr lang="en-SG" dirty="0"/>
              </a:p>
              <a:p>
                <a:pPr marL="0" indent="0">
                  <a:buNone/>
                </a:pPr>
                <a:r>
                  <a:rPr lang="en-SG" dirty="0"/>
                  <a:t>Or,</a:t>
                </a:r>
              </a:p>
              <a:p>
                <a:pPr marL="0" indent="0">
                  <a:buNone/>
                </a:pPr>
                <a14:m>
                  <m:oMathPara xmlns:m="http://schemas.openxmlformats.org/officeDocument/2006/math">
                    <m:oMathParaPr>
                      <m:jc m:val="centerGroup"/>
                    </m:oMathParaPr>
                    <m:oMath xmlns:m="http://schemas.openxmlformats.org/officeDocument/2006/math">
                      <m:sSup>
                        <m:sSupPr>
                          <m:ctrlPr>
                            <a:rPr lang="en-GB" i="1" dirty="0">
                              <a:latin typeface="Cambria Math" panose="02040503050406030204" pitchFamily="18" charset="0"/>
                            </a:rPr>
                          </m:ctrlPr>
                        </m:sSupPr>
                        <m:e>
                          <m:r>
                            <a:rPr lang="en-GB" i="1" dirty="0">
                              <a:latin typeface="Cambria Math" panose="02040503050406030204" pitchFamily="18" charset="0"/>
                            </a:rPr>
                            <m:t>𝑋</m:t>
                          </m:r>
                        </m:e>
                        <m:sup>
                          <m:r>
                            <a:rPr lang="en-GB" i="1" dirty="0">
                              <a:latin typeface="Cambria Math" panose="02040503050406030204" pitchFamily="18" charset="0"/>
                            </a:rPr>
                            <m:t>𝑇</m:t>
                          </m:r>
                        </m:sup>
                      </m:sSup>
                      <m:r>
                        <a:rPr lang="en-GB" i="1" dirty="0">
                          <a:latin typeface="Cambria Math" panose="02040503050406030204" pitchFamily="18" charset="0"/>
                        </a:rPr>
                        <m:t>𝑋</m:t>
                      </m:r>
                      <m:sSup>
                        <m:sSupPr>
                          <m:ctrlPr>
                            <a:rPr lang="fr-FR" i="1" dirty="0">
                              <a:latin typeface="Cambria Math" panose="02040503050406030204" pitchFamily="18" charset="0"/>
                            </a:rPr>
                          </m:ctrlPr>
                        </m:sSupPr>
                        <m:e>
                          <m:r>
                            <a:rPr lang="fr-FR" i="1" dirty="0">
                              <a:latin typeface="Cambria Math" panose="02040503050406030204" pitchFamily="18" charset="0"/>
                            </a:rPr>
                            <m:t>𝑊</m:t>
                          </m:r>
                        </m:e>
                        <m:sup>
                          <m:r>
                            <a:rPr lang="fr-FR" i="1" dirty="0">
                              <a:latin typeface="Cambria Math" panose="02040503050406030204" pitchFamily="18" charset="0"/>
                            </a:rPr>
                            <m:t>∗</m:t>
                          </m:r>
                        </m:sup>
                      </m:sSup>
                      <m:r>
                        <a:rPr lang="en-GB" b="0" i="1" dirty="0" smtClean="0">
                          <a:latin typeface="Cambria Math" panose="02040503050406030204" pitchFamily="18" charset="0"/>
                        </a:rPr>
                        <m:t>=</m:t>
                      </m:r>
                      <m:sSup>
                        <m:sSupPr>
                          <m:ctrlPr>
                            <a:rPr lang="en-GB" i="1" dirty="0">
                              <a:latin typeface="Cambria Math" panose="02040503050406030204" pitchFamily="18" charset="0"/>
                            </a:rPr>
                          </m:ctrlPr>
                        </m:sSupPr>
                        <m:e>
                          <m:r>
                            <a:rPr lang="en-GB" i="1" dirty="0">
                              <a:latin typeface="Cambria Math" panose="02040503050406030204" pitchFamily="18" charset="0"/>
                            </a:rPr>
                            <m:t>𝑋</m:t>
                          </m:r>
                        </m:e>
                        <m:sup>
                          <m:r>
                            <a:rPr lang="en-GB" i="1" dirty="0">
                              <a:latin typeface="Cambria Math" panose="02040503050406030204" pitchFamily="18" charset="0"/>
                            </a:rPr>
                            <m:t>𝑇</m:t>
                          </m:r>
                        </m:sup>
                      </m:sSup>
                      <m:r>
                        <a:rPr lang="en-GB" i="1" dirty="0">
                          <a:latin typeface="Cambria Math" panose="02040503050406030204" pitchFamily="18" charset="0"/>
                        </a:rPr>
                        <m:t>𝑌</m:t>
                      </m:r>
                    </m:oMath>
                  </m:oMathPara>
                </a14:m>
                <a:endParaRPr lang="en-SG" dirty="0"/>
              </a:p>
              <a:p>
                <a:pPr marL="0" indent="0">
                  <a:buNone/>
                </a:pPr>
                <a:endParaRPr lang="en-SG" dirty="0"/>
              </a:p>
              <a:p>
                <a:pPr marL="0" indent="0">
                  <a:buNone/>
                </a:pPr>
                <a:r>
                  <a:rPr lang="en-SG" b="1" dirty="0"/>
                  <a:t>Assuming </a:t>
                </a:r>
                <a14:m>
                  <m:oMath xmlns:m="http://schemas.openxmlformats.org/officeDocument/2006/math">
                    <m:sSup>
                      <m:sSupPr>
                        <m:ctrlPr>
                          <a:rPr lang="en-GB" b="1" i="1" dirty="0" smtClean="0">
                            <a:latin typeface="Cambria Math" panose="02040503050406030204" pitchFamily="18" charset="0"/>
                          </a:rPr>
                        </m:ctrlPr>
                      </m:sSupPr>
                      <m:e>
                        <m:r>
                          <a:rPr lang="en-GB" b="1" i="1" dirty="0">
                            <a:latin typeface="Cambria Math" panose="02040503050406030204" pitchFamily="18" charset="0"/>
                          </a:rPr>
                          <m:t>𝑿</m:t>
                        </m:r>
                      </m:e>
                      <m:sup>
                        <m:r>
                          <a:rPr lang="en-GB" b="1" i="1" dirty="0">
                            <a:latin typeface="Cambria Math" panose="02040503050406030204" pitchFamily="18" charset="0"/>
                          </a:rPr>
                          <m:t>𝑻</m:t>
                        </m:r>
                      </m:sup>
                    </m:sSup>
                    <m:r>
                      <a:rPr lang="en-GB" b="1" i="1" dirty="0">
                        <a:latin typeface="Cambria Math" panose="02040503050406030204" pitchFamily="18" charset="0"/>
                      </a:rPr>
                      <m:t>𝑿</m:t>
                    </m:r>
                  </m:oMath>
                </a14:m>
                <a:r>
                  <a:rPr lang="en-SG" b="1" dirty="0"/>
                  <a:t> is invertible </a:t>
                </a:r>
                <a:r>
                  <a:rPr lang="en-SG" dirty="0"/>
                  <a:t>(and that might not always be the case based on your dataset!), this finally gives:</a:t>
                </a:r>
              </a:p>
              <a:p>
                <a:pPr marL="0" indent="0">
                  <a:buNone/>
                </a:pPr>
                <a:endParaRPr lang="en-SG" dirty="0"/>
              </a:p>
              <a:p>
                <a:pPr marL="0" indent="0">
                  <a:buNone/>
                </a:pPr>
                <a14:m>
                  <m:oMathPara xmlns:m="http://schemas.openxmlformats.org/officeDocument/2006/math">
                    <m:oMathParaPr>
                      <m:jc m:val="centerGroup"/>
                    </m:oMathParaPr>
                    <m:oMath xmlns:m="http://schemas.openxmlformats.org/officeDocument/2006/math">
                      <m:sSup>
                        <m:sSupPr>
                          <m:ctrlPr>
                            <a:rPr lang="fr-FR" b="1" i="1" dirty="0">
                              <a:latin typeface="Cambria Math" panose="02040503050406030204" pitchFamily="18" charset="0"/>
                            </a:rPr>
                          </m:ctrlPr>
                        </m:sSupPr>
                        <m:e>
                          <m:r>
                            <a:rPr lang="fr-FR" b="1" i="1" dirty="0">
                              <a:latin typeface="Cambria Math" panose="02040503050406030204" pitchFamily="18" charset="0"/>
                            </a:rPr>
                            <m:t>𝑾</m:t>
                          </m:r>
                        </m:e>
                        <m:sup>
                          <m:r>
                            <a:rPr lang="fr-FR" b="1" i="1" dirty="0">
                              <a:latin typeface="Cambria Math" panose="02040503050406030204" pitchFamily="18" charset="0"/>
                            </a:rPr>
                            <m:t>∗</m:t>
                          </m:r>
                        </m:sup>
                      </m:sSup>
                      <m:r>
                        <a:rPr lang="en-GB" b="1" i="1" dirty="0" smtClean="0">
                          <a:latin typeface="Cambria Math" panose="02040503050406030204" pitchFamily="18" charset="0"/>
                        </a:rPr>
                        <m:t>=</m:t>
                      </m:r>
                      <m:sSup>
                        <m:sSupPr>
                          <m:ctrlPr>
                            <a:rPr lang="en-GB" b="1" i="1" dirty="0" smtClean="0">
                              <a:latin typeface="Cambria Math" panose="02040503050406030204" pitchFamily="18" charset="0"/>
                            </a:rPr>
                          </m:ctrlPr>
                        </m:sSupPr>
                        <m:e>
                          <m:d>
                            <m:dPr>
                              <m:ctrlPr>
                                <a:rPr lang="en-GB" b="1" i="1" dirty="0" smtClean="0">
                                  <a:latin typeface="Cambria Math" panose="02040503050406030204" pitchFamily="18" charset="0"/>
                                </a:rPr>
                              </m:ctrlPr>
                            </m:dPr>
                            <m:e>
                              <m:sSup>
                                <m:sSupPr>
                                  <m:ctrlPr>
                                    <a:rPr lang="en-GB" b="1" i="1" dirty="0" smtClean="0">
                                      <a:latin typeface="Cambria Math" panose="02040503050406030204" pitchFamily="18" charset="0"/>
                                    </a:rPr>
                                  </m:ctrlPr>
                                </m:sSupPr>
                                <m:e>
                                  <m:r>
                                    <a:rPr lang="en-GB" b="1" i="1" dirty="0">
                                      <a:latin typeface="Cambria Math" panose="02040503050406030204" pitchFamily="18" charset="0"/>
                                    </a:rPr>
                                    <m:t>𝑿</m:t>
                                  </m:r>
                                </m:e>
                                <m:sup>
                                  <m:r>
                                    <a:rPr lang="en-GB" b="1" i="1" dirty="0">
                                      <a:latin typeface="Cambria Math" panose="02040503050406030204" pitchFamily="18" charset="0"/>
                                    </a:rPr>
                                    <m:t>𝑻</m:t>
                                  </m:r>
                                </m:sup>
                              </m:sSup>
                              <m:r>
                                <a:rPr lang="en-GB" b="1" i="1" dirty="0">
                                  <a:latin typeface="Cambria Math" panose="02040503050406030204" pitchFamily="18" charset="0"/>
                                </a:rPr>
                                <m:t>𝑿</m:t>
                              </m:r>
                            </m:e>
                          </m:d>
                        </m:e>
                        <m:sup>
                          <m:r>
                            <a:rPr lang="en-GB" b="1" i="1" dirty="0" smtClean="0">
                              <a:latin typeface="Cambria Math" panose="02040503050406030204" pitchFamily="18" charset="0"/>
                            </a:rPr>
                            <m:t>−</m:t>
                          </m:r>
                          <m:r>
                            <a:rPr lang="en-GB" b="1" i="1" dirty="0" smtClean="0">
                              <a:latin typeface="Cambria Math" panose="02040503050406030204" pitchFamily="18" charset="0"/>
                            </a:rPr>
                            <m:t>𝟏</m:t>
                          </m:r>
                        </m:sup>
                      </m:sSup>
                      <m:sSup>
                        <m:sSupPr>
                          <m:ctrlPr>
                            <a:rPr lang="en-GB" b="1" i="1" dirty="0">
                              <a:latin typeface="Cambria Math" panose="02040503050406030204" pitchFamily="18" charset="0"/>
                            </a:rPr>
                          </m:ctrlPr>
                        </m:sSupPr>
                        <m:e>
                          <m:r>
                            <a:rPr lang="en-GB" b="1" i="1" dirty="0">
                              <a:latin typeface="Cambria Math" panose="02040503050406030204" pitchFamily="18" charset="0"/>
                            </a:rPr>
                            <m:t>𝑿</m:t>
                          </m:r>
                        </m:e>
                        <m:sup>
                          <m:r>
                            <a:rPr lang="en-GB" b="1" i="1" dirty="0">
                              <a:latin typeface="Cambria Math" panose="02040503050406030204" pitchFamily="18" charset="0"/>
                            </a:rPr>
                            <m:t>𝑻</m:t>
                          </m:r>
                        </m:sup>
                      </m:sSup>
                      <m:r>
                        <a:rPr lang="en-GB" b="1" i="1" dirty="0">
                          <a:latin typeface="Cambria Math" panose="02040503050406030204" pitchFamily="18" charset="0"/>
                        </a:rPr>
                        <m:t>𝒀</m:t>
                      </m:r>
                    </m:oMath>
                  </m:oMathPara>
                </a14:m>
                <a:endParaRPr lang="en-SG" b="1" dirty="0"/>
              </a:p>
              <a:p>
                <a:pPr marL="0" indent="0">
                  <a:buNone/>
                </a:pPr>
                <a:endParaRPr lang="en-SG" dirty="0"/>
              </a:p>
            </p:txBody>
          </p:sp>
        </mc:Choice>
        <mc:Fallback xmlns="">
          <p:sp>
            <p:nvSpPr>
              <p:cNvPr id="3" name="Content Placeholder 2">
                <a:extLst>
                  <a:ext uri="{FF2B5EF4-FFF2-40B4-BE49-F238E27FC236}">
                    <a16:creationId xmlns:a16="http://schemas.microsoft.com/office/drawing/2014/main" id="{F8B913BE-9D0F-C6F5-D2AA-F7829400A0CA}"/>
                  </a:ext>
                </a:extLst>
              </p:cNvPr>
              <p:cNvSpPr>
                <a:spLocks noGrp="1" noRot="1" noChangeAspect="1" noMove="1" noResize="1" noEditPoints="1" noAdjustHandles="1" noChangeArrowheads="1" noChangeShapeType="1" noTextEdit="1"/>
              </p:cNvSpPr>
              <p:nvPr>
                <p:ph idx="1"/>
              </p:nvPr>
            </p:nvSpPr>
            <p:spPr>
              <a:blipFill>
                <a:blip r:embed="rId2"/>
                <a:stretch>
                  <a:fillRect l="-1217" t="-2241"/>
                </a:stretch>
              </a:blipFill>
            </p:spPr>
            <p:txBody>
              <a:bodyPr/>
              <a:lstStyle/>
              <a:p>
                <a:r>
                  <a:rPr lang="en-SG">
                    <a:noFill/>
                  </a:rPr>
                  <a:t> </a:t>
                </a:r>
              </a:p>
            </p:txBody>
          </p:sp>
        </mc:Fallback>
      </mc:AlternateContent>
    </p:spTree>
    <p:extLst>
      <p:ext uri="{BB962C8B-B14F-4D97-AF65-F5344CB8AC3E}">
        <p14:creationId xmlns:p14="http://schemas.microsoft.com/office/powerpoint/2010/main" val="215313060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E84629-7F60-E5FD-B47D-000457F3C699}"/>
              </a:ext>
            </a:extLst>
          </p:cNvPr>
          <p:cNvSpPr>
            <a:spLocks noGrp="1"/>
          </p:cNvSpPr>
          <p:nvPr>
            <p:ph type="title"/>
          </p:nvPr>
        </p:nvSpPr>
        <p:spPr/>
        <p:txBody>
          <a:bodyPr/>
          <a:lstStyle/>
          <a:p>
            <a:r>
              <a:rPr lang="en-GB" dirty="0"/>
              <a:t>Training a linear regression model</a:t>
            </a:r>
            <a:endParaRPr lang="en-SG" dirty="0"/>
          </a:p>
        </p:txBody>
      </p:sp>
      <mc:AlternateContent xmlns:mc="http://schemas.openxmlformats.org/markup-compatibility/2006" xmlns:a14="http://schemas.microsoft.com/office/drawing/2010/main">
        <mc:Choice Requires="a14">
          <p:sp>
            <p:nvSpPr>
              <p:cNvPr id="11" name="Content Placeholder 10">
                <a:extLst>
                  <a:ext uri="{FF2B5EF4-FFF2-40B4-BE49-F238E27FC236}">
                    <a16:creationId xmlns:a16="http://schemas.microsoft.com/office/drawing/2014/main" id="{3FC4885D-D96C-48A4-C98F-2303966A0A24}"/>
                  </a:ext>
                </a:extLst>
              </p:cNvPr>
              <p:cNvSpPr>
                <a:spLocks noGrp="1"/>
              </p:cNvSpPr>
              <p:nvPr>
                <p:ph idx="1"/>
              </p:nvPr>
            </p:nvSpPr>
            <p:spPr/>
            <p:txBody>
              <a:bodyPr/>
              <a:lstStyle/>
              <a:p>
                <a:pPr marL="0" indent="0">
                  <a:buNone/>
                </a:pPr>
                <a:r>
                  <a:rPr lang="fr-FR" b="1" dirty="0"/>
                  <a:t>Normal Equation </a:t>
                </a:r>
                <a:r>
                  <a:rPr lang="fr-FR" b="1" dirty="0" err="1"/>
                  <a:t>implementation</a:t>
                </a:r>
                <a:r>
                  <a:rPr lang="fr-FR" b="1" dirty="0"/>
                  <a:t>: </a:t>
                </a:r>
                <a14:m>
                  <m:oMath xmlns:m="http://schemas.openxmlformats.org/officeDocument/2006/math">
                    <m:sSup>
                      <m:sSupPr>
                        <m:ctrlPr>
                          <a:rPr lang="fr-FR" i="1" dirty="0" smtClean="0">
                            <a:latin typeface="Cambria Math" panose="02040503050406030204" pitchFamily="18" charset="0"/>
                          </a:rPr>
                        </m:ctrlPr>
                      </m:sSupPr>
                      <m:e>
                        <m:r>
                          <a:rPr lang="fr-FR" i="1" dirty="0" smtClean="0">
                            <a:latin typeface="Cambria Math" panose="02040503050406030204" pitchFamily="18" charset="0"/>
                          </a:rPr>
                          <m:t>𝑊</m:t>
                        </m:r>
                      </m:e>
                      <m:sup>
                        <m:r>
                          <a:rPr lang="fr-FR" i="1" dirty="0" smtClean="0">
                            <a:latin typeface="Cambria Math" panose="02040503050406030204" pitchFamily="18" charset="0"/>
                          </a:rPr>
                          <m:t>∗</m:t>
                        </m:r>
                      </m:sup>
                    </m:sSup>
                    <m:r>
                      <a:rPr lang="fr-FR" i="1" dirty="0" smtClean="0">
                        <a:latin typeface="Cambria Math" panose="02040503050406030204" pitchFamily="18" charset="0"/>
                      </a:rPr>
                      <m:t> = </m:t>
                    </m:r>
                    <m:sSup>
                      <m:sSupPr>
                        <m:ctrlPr>
                          <a:rPr lang="en-GB" b="0" i="1" dirty="0" smtClean="0">
                            <a:latin typeface="Cambria Math" panose="02040503050406030204" pitchFamily="18" charset="0"/>
                          </a:rPr>
                        </m:ctrlPr>
                      </m:sSupPr>
                      <m:e>
                        <m:d>
                          <m:dPr>
                            <m:ctrlPr>
                              <a:rPr lang="fr-FR" i="1" dirty="0" smtClean="0">
                                <a:latin typeface="Cambria Math" panose="02040503050406030204" pitchFamily="18" charset="0"/>
                              </a:rPr>
                            </m:ctrlPr>
                          </m:dPr>
                          <m:e>
                            <m:sSup>
                              <m:sSupPr>
                                <m:ctrlPr>
                                  <a:rPr lang="fr-FR" i="1" dirty="0" smtClean="0">
                                    <a:latin typeface="Cambria Math" panose="02040503050406030204" pitchFamily="18" charset="0"/>
                                  </a:rPr>
                                </m:ctrlPr>
                              </m:sSupPr>
                              <m:e>
                                <m:r>
                                  <a:rPr lang="fr-FR" i="1" dirty="0" smtClean="0">
                                    <a:latin typeface="Cambria Math" panose="02040503050406030204" pitchFamily="18" charset="0"/>
                                  </a:rPr>
                                  <m:t>𝑋</m:t>
                                </m:r>
                              </m:e>
                              <m:sup>
                                <m:r>
                                  <a:rPr lang="fr-FR" i="1" dirty="0" smtClean="0">
                                    <a:latin typeface="Cambria Math" panose="02040503050406030204" pitchFamily="18" charset="0"/>
                                  </a:rPr>
                                  <m:t>𝑇</m:t>
                                </m:r>
                              </m:sup>
                            </m:sSup>
                            <m:r>
                              <a:rPr lang="fr-FR" i="1" dirty="0" smtClean="0">
                                <a:latin typeface="Cambria Math" panose="02040503050406030204" pitchFamily="18" charset="0"/>
                              </a:rPr>
                              <m:t> </m:t>
                            </m:r>
                            <m:r>
                              <a:rPr lang="fr-FR" i="1" dirty="0" smtClean="0">
                                <a:latin typeface="Cambria Math" panose="02040503050406030204" pitchFamily="18" charset="0"/>
                              </a:rPr>
                              <m:t>𝑋</m:t>
                            </m:r>
                          </m:e>
                        </m:d>
                      </m:e>
                      <m:sup>
                        <m:r>
                          <a:rPr lang="en-GB" b="0" i="1" dirty="0" smtClean="0">
                            <a:latin typeface="Cambria Math" panose="02040503050406030204" pitchFamily="18" charset="0"/>
                          </a:rPr>
                          <m:t>−1</m:t>
                        </m:r>
                      </m:sup>
                    </m:sSup>
                    <m:r>
                      <a:rPr lang="fr-FR" i="1" dirty="0" smtClean="0">
                        <a:latin typeface="Cambria Math" panose="02040503050406030204" pitchFamily="18" charset="0"/>
                      </a:rPr>
                      <m:t> </m:t>
                    </m:r>
                    <m:sSup>
                      <m:sSupPr>
                        <m:ctrlPr>
                          <a:rPr lang="fr-FR" i="1" dirty="0" smtClean="0">
                            <a:latin typeface="Cambria Math" panose="02040503050406030204" pitchFamily="18" charset="0"/>
                          </a:rPr>
                        </m:ctrlPr>
                      </m:sSupPr>
                      <m:e>
                        <m:r>
                          <a:rPr lang="fr-FR" i="1" dirty="0" smtClean="0">
                            <a:latin typeface="Cambria Math" panose="02040503050406030204" pitchFamily="18" charset="0"/>
                          </a:rPr>
                          <m:t>𝑋</m:t>
                        </m:r>
                      </m:e>
                      <m:sup>
                        <m:r>
                          <a:rPr lang="fr-FR" i="1" dirty="0" smtClean="0">
                            <a:latin typeface="Cambria Math" panose="02040503050406030204" pitchFamily="18" charset="0"/>
                          </a:rPr>
                          <m:t>𝑇</m:t>
                        </m:r>
                      </m:sup>
                    </m:sSup>
                    <m:r>
                      <a:rPr lang="fr-FR" i="1" dirty="0" smtClean="0">
                        <a:latin typeface="Cambria Math" panose="02040503050406030204" pitchFamily="18" charset="0"/>
                      </a:rPr>
                      <m:t> </m:t>
                    </m:r>
                    <m:r>
                      <a:rPr lang="fr-FR" i="1" dirty="0" smtClean="0">
                        <a:latin typeface="Cambria Math" panose="02040503050406030204" pitchFamily="18" charset="0"/>
                      </a:rPr>
                      <m:t>𝑌</m:t>
                    </m:r>
                  </m:oMath>
                </a14:m>
                <a:endParaRPr lang="en-SG" dirty="0"/>
              </a:p>
              <a:p>
                <a:endParaRPr lang="en-SG" dirty="0"/>
              </a:p>
            </p:txBody>
          </p:sp>
        </mc:Choice>
        <mc:Fallback xmlns="">
          <p:sp>
            <p:nvSpPr>
              <p:cNvPr id="11" name="Content Placeholder 10">
                <a:extLst>
                  <a:ext uri="{FF2B5EF4-FFF2-40B4-BE49-F238E27FC236}">
                    <a16:creationId xmlns:a16="http://schemas.microsoft.com/office/drawing/2014/main" id="{3FC4885D-D96C-48A4-C98F-2303966A0A24}"/>
                  </a:ext>
                </a:extLst>
              </p:cNvPr>
              <p:cNvSpPr>
                <a:spLocks noGrp="1" noRot="1" noChangeAspect="1" noMove="1" noResize="1" noEditPoints="1" noAdjustHandles="1" noChangeArrowheads="1" noChangeShapeType="1" noTextEdit="1"/>
              </p:cNvSpPr>
              <p:nvPr>
                <p:ph idx="1"/>
              </p:nvPr>
            </p:nvSpPr>
            <p:spPr>
              <a:blipFill>
                <a:blip r:embed="rId2"/>
                <a:stretch>
                  <a:fillRect l="-1217" t="-2241"/>
                </a:stretch>
              </a:blipFill>
            </p:spPr>
            <p:txBody>
              <a:bodyPr/>
              <a:lstStyle/>
              <a:p>
                <a:r>
                  <a:rPr lang="en-SG">
                    <a:noFill/>
                  </a:rPr>
                  <a:t> </a:t>
                </a:r>
              </a:p>
            </p:txBody>
          </p:sp>
        </mc:Fallback>
      </mc:AlternateContent>
      <p:pic>
        <p:nvPicPr>
          <p:cNvPr id="10" name="Picture 9">
            <a:extLst>
              <a:ext uri="{FF2B5EF4-FFF2-40B4-BE49-F238E27FC236}">
                <a16:creationId xmlns:a16="http://schemas.microsoft.com/office/drawing/2014/main" id="{E886BF40-48AE-4447-9AED-733BFDD5F927}"/>
              </a:ext>
            </a:extLst>
          </p:cNvPr>
          <p:cNvPicPr>
            <a:picLocks noChangeAspect="1"/>
          </p:cNvPicPr>
          <p:nvPr/>
        </p:nvPicPr>
        <p:blipFill>
          <a:blip r:embed="rId3"/>
          <a:stretch>
            <a:fillRect/>
          </a:stretch>
        </p:blipFill>
        <p:spPr>
          <a:xfrm>
            <a:off x="1809650" y="2411852"/>
            <a:ext cx="7623519" cy="4446148"/>
          </a:xfrm>
          <a:prstGeom prst="rect">
            <a:avLst/>
          </a:prstGeom>
        </p:spPr>
      </p:pic>
    </p:spTree>
    <p:extLst>
      <p:ext uri="{BB962C8B-B14F-4D97-AF65-F5344CB8AC3E}">
        <p14:creationId xmlns:p14="http://schemas.microsoft.com/office/powerpoint/2010/main" val="361956827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C04D3AE-6054-5962-9876-6BD5F58DC386}"/>
              </a:ext>
            </a:extLst>
          </p:cNvPr>
          <p:cNvPicPr>
            <a:picLocks noChangeAspect="1"/>
          </p:cNvPicPr>
          <p:nvPr/>
        </p:nvPicPr>
        <p:blipFill>
          <a:blip r:embed="rId2"/>
          <a:stretch>
            <a:fillRect/>
          </a:stretch>
        </p:blipFill>
        <p:spPr>
          <a:xfrm>
            <a:off x="1332835" y="271022"/>
            <a:ext cx="9526329" cy="6315956"/>
          </a:xfrm>
          <a:prstGeom prst="rect">
            <a:avLst/>
          </a:prstGeom>
        </p:spPr>
      </p:pic>
      <p:sp>
        <p:nvSpPr>
          <p:cNvPr id="2" name="TextBox 1">
            <a:extLst>
              <a:ext uri="{FF2B5EF4-FFF2-40B4-BE49-F238E27FC236}">
                <a16:creationId xmlns:a16="http://schemas.microsoft.com/office/drawing/2014/main" id="{92B6E31A-E890-26C8-4B56-79FB68AFF7F3}"/>
              </a:ext>
            </a:extLst>
          </p:cNvPr>
          <p:cNvSpPr txBox="1"/>
          <p:nvPr/>
        </p:nvSpPr>
        <p:spPr>
          <a:xfrm>
            <a:off x="6423029" y="4566429"/>
            <a:ext cx="4298462" cy="1569660"/>
          </a:xfrm>
          <a:prstGeom prst="rect">
            <a:avLst/>
          </a:prstGeom>
          <a:noFill/>
        </p:spPr>
        <p:txBody>
          <a:bodyPr wrap="square" rtlCol="0">
            <a:spAutoFit/>
          </a:bodyPr>
          <a:lstStyle/>
          <a:p>
            <a:pPr algn="ctr"/>
            <a:r>
              <a:rPr lang="en-GB" sz="2400" b="1" dirty="0">
                <a:solidFill>
                  <a:schemeClr val="accent2"/>
                </a:solidFill>
              </a:rPr>
              <a:t>Purple line is the optimal set of parameters for our model on the given task and dataset!</a:t>
            </a:r>
          </a:p>
          <a:p>
            <a:pPr algn="ctr"/>
            <a:r>
              <a:rPr lang="en-GB" sz="2400" b="1" dirty="0">
                <a:solidFill>
                  <a:schemeClr val="accent2"/>
                </a:solidFill>
              </a:rPr>
              <a:t>Black was pretty close!</a:t>
            </a:r>
            <a:endParaRPr lang="en-SG" sz="2400" b="1" dirty="0">
              <a:solidFill>
                <a:schemeClr val="accent2"/>
              </a:solidFill>
            </a:endParaRPr>
          </a:p>
        </p:txBody>
      </p:sp>
    </p:spTree>
    <p:extLst>
      <p:ext uri="{BB962C8B-B14F-4D97-AF65-F5344CB8AC3E}">
        <p14:creationId xmlns:p14="http://schemas.microsoft.com/office/powerpoint/2010/main" val="238106118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52475A-1D2B-A371-BBF5-4CF58182D2F1}"/>
              </a:ext>
            </a:extLst>
          </p:cNvPr>
          <p:cNvSpPr>
            <a:spLocks noGrp="1"/>
          </p:cNvSpPr>
          <p:nvPr>
            <p:ph type="title"/>
          </p:nvPr>
        </p:nvSpPr>
        <p:spPr/>
        <p:txBody>
          <a:bodyPr/>
          <a:lstStyle/>
          <a:p>
            <a:r>
              <a:rPr lang="en-GB" dirty="0"/>
              <a:t>The problem with the normal equation</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9B07062-8C65-24A8-A029-407C69D7BDA2}"/>
                  </a:ext>
                </a:extLst>
              </p:cNvPr>
              <p:cNvSpPr>
                <a:spLocks noGrp="1"/>
              </p:cNvSpPr>
              <p:nvPr>
                <p:ph idx="1"/>
              </p:nvPr>
            </p:nvSpPr>
            <p:spPr>
              <a:xfrm>
                <a:off x="838200" y="1825624"/>
                <a:ext cx="10515600" cy="5032375"/>
              </a:xfrm>
            </p:spPr>
            <p:txBody>
              <a:bodyPr>
                <a:normAutofit/>
              </a:bodyPr>
              <a:lstStyle/>
              <a:p>
                <a:pPr marL="0" indent="0">
                  <a:buNone/>
                </a:pPr>
                <a:r>
                  <a:rPr lang="en-GB" dirty="0"/>
                  <a:t>The normal equation </a:t>
                </a:r>
                <a14:m>
                  <m:oMath xmlns:m="http://schemas.openxmlformats.org/officeDocument/2006/math">
                    <m:sSup>
                      <m:sSupPr>
                        <m:ctrlPr>
                          <a:rPr lang="fr-FR" i="1" dirty="0">
                            <a:latin typeface="Cambria Math" panose="02040503050406030204" pitchFamily="18" charset="0"/>
                          </a:rPr>
                        </m:ctrlPr>
                      </m:sSupPr>
                      <m:e>
                        <m:r>
                          <a:rPr lang="fr-FR" i="1" dirty="0">
                            <a:latin typeface="Cambria Math" panose="02040503050406030204" pitchFamily="18" charset="0"/>
                          </a:rPr>
                          <m:t>𝑊</m:t>
                        </m:r>
                      </m:e>
                      <m:sup>
                        <m:r>
                          <a:rPr lang="fr-FR" i="1" dirty="0">
                            <a:latin typeface="Cambria Math" panose="02040503050406030204" pitchFamily="18" charset="0"/>
                          </a:rPr>
                          <m:t>∗</m:t>
                        </m:r>
                      </m:sup>
                    </m:sSup>
                    <m:r>
                      <a:rPr lang="fr-FR" i="1" dirty="0">
                        <a:latin typeface="Cambria Math" panose="02040503050406030204" pitchFamily="18" charset="0"/>
                      </a:rPr>
                      <m:t> = </m:t>
                    </m:r>
                    <m:sSup>
                      <m:sSupPr>
                        <m:ctrlPr>
                          <a:rPr lang="en-GB" i="1" dirty="0">
                            <a:latin typeface="Cambria Math" panose="02040503050406030204" pitchFamily="18" charset="0"/>
                          </a:rPr>
                        </m:ctrlPr>
                      </m:sSupPr>
                      <m:e>
                        <m:d>
                          <m:dPr>
                            <m:ctrlPr>
                              <a:rPr lang="fr-FR" i="1" dirty="0">
                                <a:latin typeface="Cambria Math" panose="02040503050406030204" pitchFamily="18" charset="0"/>
                              </a:rPr>
                            </m:ctrlPr>
                          </m:dPr>
                          <m:e>
                            <m:sSup>
                              <m:sSupPr>
                                <m:ctrlPr>
                                  <a:rPr lang="fr-FR" i="1" dirty="0">
                                    <a:latin typeface="Cambria Math" panose="02040503050406030204" pitchFamily="18" charset="0"/>
                                  </a:rPr>
                                </m:ctrlPr>
                              </m:sSupPr>
                              <m:e>
                                <m:r>
                                  <a:rPr lang="fr-FR" i="1" dirty="0">
                                    <a:latin typeface="Cambria Math" panose="02040503050406030204" pitchFamily="18" charset="0"/>
                                  </a:rPr>
                                  <m:t>𝑋</m:t>
                                </m:r>
                              </m:e>
                              <m:sup>
                                <m:r>
                                  <a:rPr lang="fr-FR" i="1" dirty="0">
                                    <a:latin typeface="Cambria Math" panose="02040503050406030204" pitchFamily="18" charset="0"/>
                                  </a:rPr>
                                  <m:t>𝑇</m:t>
                                </m:r>
                              </m:sup>
                            </m:sSup>
                            <m:r>
                              <a:rPr lang="fr-FR" i="1" dirty="0">
                                <a:latin typeface="Cambria Math" panose="02040503050406030204" pitchFamily="18" charset="0"/>
                              </a:rPr>
                              <m:t> </m:t>
                            </m:r>
                            <m:r>
                              <a:rPr lang="fr-FR" i="1" dirty="0">
                                <a:latin typeface="Cambria Math" panose="02040503050406030204" pitchFamily="18" charset="0"/>
                              </a:rPr>
                              <m:t>𝑋</m:t>
                            </m:r>
                          </m:e>
                        </m:d>
                      </m:e>
                      <m:sup>
                        <m:r>
                          <a:rPr lang="en-GB" i="1" dirty="0">
                            <a:latin typeface="Cambria Math" panose="02040503050406030204" pitchFamily="18" charset="0"/>
                          </a:rPr>
                          <m:t>−1</m:t>
                        </m:r>
                      </m:sup>
                    </m:sSup>
                    <m:r>
                      <a:rPr lang="fr-FR" i="1" dirty="0">
                        <a:latin typeface="Cambria Math" panose="02040503050406030204" pitchFamily="18" charset="0"/>
                      </a:rPr>
                      <m:t> </m:t>
                    </m:r>
                    <m:sSup>
                      <m:sSupPr>
                        <m:ctrlPr>
                          <a:rPr lang="fr-FR" i="1" dirty="0">
                            <a:latin typeface="Cambria Math" panose="02040503050406030204" pitchFamily="18" charset="0"/>
                          </a:rPr>
                        </m:ctrlPr>
                      </m:sSupPr>
                      <m:e>
                        <m:r>
                          <a:rPr lang="fr-FR" i="1" dirty="0">
                            <a:latin typeface="Cambria Math" panose="02040503050406030204" pitchFamily="18" charset="0"/>
                          </a:rPr>
                          <m:t>𝑋</m:t>
                        </m:r>
                      </m:e>
                      <m:sup>
                        <m:r>
                          <a:rPr lang="fr-FR" i="1" dirty="0">
                            <a:latin typeface="Cambria Math" panose="02040503050406030204" pitchFamily="18" charset="0"/>
                          </a:rPr>
                          <m:t>𝑇</m:t>
                        </m:r>
                      </m:sup>
                    </m:sSup>
                    <m:r>
                      <a:rPr lang="fr-FR" i="1" dirty="0">
                        <a:latin typeface="Cambria Math" panose="02040503050406030204" pitchFamily="18" charset="0"/>
                      </a:rPr>
                      <m:t> </m:t>
                    </m:r>
                    <m:r>
                      <a:rPr lang="fr-FR" i="1" dirty="0">
                        <a:latin typeface="Cambria Math" panose="02040503050406030204" pitchFamily="18" charset="0"/>
                      </a:rPr>
                      <m:t>𝑌</m:t>
                    </m:r>
                    <m:r>
                      <a:rPr lang="en-GB" b="0" i="0" dirty="0" smtClean="0">
                        <a:latin typeface="Cambria Math" panose="02040503050406030204" pitchFamily="18" charset="0"/>
                      </a:rPr>
                      <m:t> </m:t>
                    </m:r>
                  </m:oMath>
                </a14:m>
                <a:r>
                  <a:rPr lang="en-GB" dirty="0"/>
                  <a:t>immediately gives the optimal set of parameters </a:t>
                </a:r>
                <a14:m>
                  <m:oMath xmlns:m="http://schemas.openxmlformats.org/officeDocument/2006/math">
                    <m:r>
                      <a:rPr lang="en-GB" i="1" dirty="0" smtClean="0">
                        <a:latin typeface="Cambria Math" panose="02040503050406030204" pitchFamily="18" charset="0"/>
                      </a:rPr>
                      <m:t>(</m:t>
                    </m:r>
                    <m:sSup>
                      <m:sSupPr>
                        <m:ctrlPr>
                          <a:rPr lang="en-GB" b="0" i="1" dirty="0" smtClean="0">
                            <a:latin typeface="Cambria Math" panose="02040503050406030204" pitchFamily="18" charset="0"/>
                          </a:rPr>
                        </m:ctrlPr>
                      </m:sSupPr>
                      <m:e>
                        <m:r>
                          <a:rPr lang="en-GB" i="1" dirty="0" smtClean="0">
                            <a:latin typeface="Cambria Math" panose="02040503050406030204" pitchFamily="18" charset="0"/>
                          </a:rPr>
                          <m:t>𝑎</m:t>
                        </m:r>
                      </m:e>
                      <m:sup>
                        <m:r>
                          <a:rPr lang="en-GB" b="0" i="1" dirty="0" smtClean="0">
                            <a:latin typeface="Cambria Math" panose="02040503050406030204" pitchFamily="18" charset="0"/>
                          </a:rPr>
                          <m:t>∗</m:t>
                        </m:r>
                      </m:sup>
                    </m:sSup>
                    <m:r>
                      <a:rPr lang="en-GB" i="1" dirty="0" smtClean="0">
                        <a:latin typeface="Cambria Math" panose="02040503050406030204" pitchFamily="18" charset="0"/>
                      </a:rPr>
                      <m:t>, </m:t>
                    </m:r>
                    <m:sSup>
                      <m:sSupPr>
                        <m:ctrlPr>
                          <a:rPr lang="en-GB" b="0" i="1" dirty="0" smtClean="0">
                            <a:latin typeface="Cambria Math" panose="02040503050406030204" pitchFamily="18" charset="0"/>
                          </a:rPr>
                        </m:ctrlPr>
                      </m:sSupPr>
                      <m:e>
                        <m:r>
                          <a:rPr lang="en-GB" i="1" dirty="0" smtClean="0">
                            <a:latin typeface="Cambria Math" panose="02040503050406030204" pitchFamily="18" charset="0"/>
                          </a:rPr>
                          <m:t>𝑏</m:t>
                        </m:r>
                      </m:e>
                      <m:sup>
                        <m:r>
                          <a:rPr lang="en-GB" b="0" i="1" dirty="0" smtClean="0">
                            <a:latin typeface="Cambria Math" panose="02040503050406030204" pitchFamily="18" charset="0"/>
                          </a:rPr>
                          <m:t>∗</m:t>
                        </m:r>
                      </m:sup>
                    </m:sSup>
                    <m:r>
                      <a:rPr lang="en-GB" i="1" dirty="0" smtClean="0">
                        <a:latin typeface="Cambria Math" panose="02040503050406030204" pitchFamily="18" charset="0"/>
                      </a:rPr>
                      <m:t>) </m:t>
                    </m:r>
                  </m:oMath>
                </a14:m>
                <a:r>
                  <a:rPr lang="en-GB" dirty="0"/>
                  <a:t>to use for linear regression.</a:t>
                </a:r>
              </a:p>
              <a:p>
                <a:r>
                  <a:rPr lang="en-GB" dirty="0"/>
                  <a:t>However, it can become </a:t>
                </a:r>
                <a:r>
                  <a:rPr lang="en-GB" b="1" dirty="0"/>
                  <a:t>computationally expensive when the number of features in </a:t>
                </a:r>
                <a14:m>
                  <m:oMath xmlns:m="http://schemas.openxmlformats.org/officeDocument/2006/math">
                    <m:r>
                      <a:rPr lang="en-GB" b="1" i="1" dirty="0" smtClean="0">
                        <a:latin typeface="Cambria Math" panose="02040503050406030204" pitchFamily="18" charset="0"/>
                      </a:rPr>
                      <m:t>𝑿</m:t>
                    </m:r>
                  </m:oMath>
                </a14:m>
                <a:r>
                  <a:rPr lang="en-GB" b="1" dirty="0"/>
                  <a:t> is large</a:t>
                </a:r>
                <a:r>
                  <a:rPr lang="en-GB" dirty="0"/>
                  <a:t>.</a:t>
                </a:r>
              </a:p>
              <a:p>
                <a:r>
                  <a:rPr lang="en-GB" dirty="0"/>
                  <a:t>It might even be </a:t>
                </a:r>
                <a:r>
                  <a:rPr lang="en-GB" b="1" dirty="0"/>
                  <a:t>impossible</a:t>
                </a:r>
                <a:r>
                  <a:rPr lang="en-GB" dirty="0"/>
                  <a:t> </a:t>
                </a:r>
                <a:r>
                  <a:rPr lang="en-GB" b="1" dirty="0"/>
                  <a:t>to use when the matrix product of feature variables </a:t>
                </a:r>
                <a14:m>
                  <m:oMath xmlns:m="http://schemas.openxmlformats.org/officeDocument/2006/math">
                    <m:sSup>
                      <m:sSupPr>
                        <m:ctrlPr>
                          <a:rPr lang="en-GB" b="1" i="1" dirty="0" smtClean="0">
                            <a:latin typeface="Cambria Math" panose="02040503050406030204" pitchFamily="18" charset="0"/>
                          </a:rPr>
                        </m:ctrlPr>
                      </m:sSupPr>
                      <m:e>
                        <m:d>
                          <m:dPr>
                            <m:ctrlPr>
                              <a:rPr lang="fr-FR" b="1" i="1" dirty="0">
                                <a:latin typeface="Cambria Math" panose="02040503050406030204" pitchFamily="18" charset="0"/>
                              </a:rPr>
                            </m:ctrlPr>
                          </m:dPr>
                          <m:e>
                            <m:sSup>
                              <m:sSupPr>
                                <m:ctrlPr>
                                  <a:rPr lang="fr-FR" b="1" i="1" dirty="0">
                                    <a:latin typeface="Cambria Math" panose="02040503050406030204" pitchFamily="18" charset="0"/>
                                  </a:rPr>
                                </m:ctrlPr>
                              </m:sSupPr>
                              <m:e>
                                <m:r>
                                  <a:rPr lang="fr-FR" b="1" i="1" dirty="0">
                                    <a:latin typeface="Cambria Math" panose="02040503050406030204" pitchFamily="18" charset="0"/>
                                  </a:rPr>
                                  <m:t>𝑿</m:t>
                                </m:r>
                              </m:e>
                              <m:sup>
                                <m:r>
                                  <a:rPr lang="fr-FR" b="1" i="1" dirty="0">
                                    <a:latin typeface="Cambria Math" panose="02040503050406030204" pitchFamily="18" charset="0"/>
                                  </a:rPr>
                                  <m:t>𝑻</m:t>
                                </m:r>
                              </m:sup>
                            </m:sSup>
                            <m:r>
                              <a:rPr lang="fr-FR" b="1" i="1" dirty="0">
                                <a:latin typeface="Cambria Math" panose="02040503050406030204" pitchFamily="18" charset="0"/>
                              </a:rPr>
                              <m:t> </m:t>
                            </m:r>
                            <m:r>
                              <a:rPr lang="fr-FR" b="1" i="1" dirty="0">
                                <a:latin typeface="Cambria Math" panose="02040503050406030204" pitchFamily="18" charset="0"/>
                              </a:rPr>
                              <m:t>𝑿</m:t>
                            </m:r>
                          </m:e>
                        </m:d>
                      </m:e>
                      <m:sup>
                        <m:r>
                          <a:rPr lang="en-GB" b="1" i="1" dirty="0">
                            <a:latin typeface="Cambria Math" panose="02040503050406030204" pitchFamily="18" charset="0"/>
                          </a:rPr>
                          <m:t>−</m:t>
                        </m:r>
                        <m:r>
                          <a:rPr lang="en-GB" b="1" i="1" dirty="0">
                            <a:latin typeface="Cambria Math" panose="02040503050406030204" pitchFamily="18" charset="0"/>
                          </a:rPr>
                          <m:t>𝟏</m:t>
                        </m:r>
                      </m:sup>
                    </m:sSup>
                  </m:oMath>
                </a14:m>
                <a:r>
                  <a:rPr lang="en-GB" b="1" dirty="0"/>
                  <a:t> is not invertible</a:t>
                </a:r>
                <a:r>
                  <a:rPr lang="en-GB" dirty="0"/>
                  <a:t>.</a:t>
                </a:r>
                <a:endParaRPr lang="en-GB" b="1" dirty="0">
                  <a:solidFill>
                    <a:srgbClr val="7030A0"/>
                  </a:solidFill>
                </a:endParaRPr>
              </a:p>
              <a:p>
                <a:r>
                  <a:rPr lang="en-GB" b="1" dirty="0">
                    <a:solidFill>
                      <a:srgbClr val="7030A0"/>
                    </a:solidFill>
                  </a:rPr>
                  <a:t>Problem: In these cases, the normal equation can be slow to compute, or it may not even have a solution.</a:t>
                </a:r>
              </a:p>
              <a:p>
                <a:r>
                  <a:rPr lang="en-GB" b="1" dirty="0">
                    <a:solidFill>
                      <a:srgbClr val="7030A0"/>
                    </a:solidFill>
                  </a:rPr>
                  <a:t>Another problem: More sophisticated models than linear regression will not have a normal equation, anyway.</a:t>
                </a:r>
                <a:endParaRPr lang="en-SG" b="1" dirty="0">
                  <a:solidFill>
                    <a:srgbClr val="7030A0"/>
                  </a:solidFill>
                </a:endParaRPr>
              </a:p>
            </p:txBody>
          </p:sp>
        </mc:Choice>
        <mc:Fallback xmlns="">
          <p:sp>
            <p:nvSpPr>
              <p:cNvPr id="3" name="Content Placeholder 2">
                <a:extLst>
                  <a:ext uri="{FF2B5EF4-FFF2-40B4-BE49-F238E27FC236}">
                    <a16:creationId xmlns:a16="http://schemas.microsoft.com/office/drawing/2014/main" id="{D9B07062-8C65-24A8-A029-407C69D7BDA2}"/>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217" t="-1937" r="-1217"/>
                </a:stretch>
              </a:blipFill>
            </p:spPr>
            <p:txBody>
              <a:bodyPr/>
              <a:lstStyle/>
              <a:p>
                <a:r>
                  <a:rPr lang="en-SG">
                    <a:noFill/>
                  </a:rPr>
                  <a:t> </a:t>
                </a:r>
              </a:p>
            </p:txBody>
          </p:sp>
        </mc:Fallback>
      </mc:AlternateContent>
    </p:spTree>
    <p:extLst>
      <p:ext uri="{BB962C8B-B14F-4D97-AF65-F5344CB8AC3E}">
        <p14:creationId xmlns:p14="http://schemas.microsoft.com/office/powerpoint/2010/main" val="16584185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0BE4C-272B-C03E-DD88-7571A261CA82}"/>
              </a:ext>
            </a:extLst>
          </p:cNvPr>
          <p:cNvSpPr>
            <a:spLocks noGrp="1"/>
          </p:cNvSpPr>
          <p:nvPr>
            <p:ph type="title"/>
          </p:nvPr>
        </p:nvSpPr>
        <p:spPr/>
        <p:txBody>
          <a:bodyPr/>
          <a:lstStyle/>
          <a:p>
            <a:r>
              <a:rPr lang="en-GB" dirty="0"/>
              <a:t>Gradient Descent, to the rescue!</a:t>
            </a:r>
            <a:endParaRPr lang="en-SG" dirty="0"/>
          </a:p>
        </p:txBody>
      </p:sp>
      <p:sp>
        <p:nvSpPr>
          <p:cNvPr id="3" name="Content Placeholder 2">
            <a:extLst>
              <a:ext uri="{FF2B5EF4-FFF2-40B4-BE49-F238E27FC236}">
                <a16:creationId xmlns:a16="http://schemas.microsoft.com/office/drawing/2014/main" id="{D4388233-A388-8683-C544-050DFB799AF8}"/>
              </a:ext>
            </a:extLst>
          </p:cNvPr>
          <p:cNvSpPr>
            <a:spLocks noGrp="1"/>
          </p:cNvSpPr>
          <p:nvPr>
            <p:ph sz="half" idx="1"/>
          </p:nvPr>
        </p:nvSpPr>
        <p:spPr>
          <a:xfrm>
            <a:off x="838200" y="1825624"/>
            <a:ext cx="5492260" cy="5032375"/>
          </a:xfrm>
        </p:spPr>
        <p:txBody>
          <a:bodyPr>
            <a:normAutofit/>
          </a:bodyPr>
          <a:lstStyle/>
          <a:p>
            <a:pPr marL="0" indent="0">
              <a:buNone/>
            </a:pPr>
            <a:r>
              <a:rPr lang="en-GB" b="1" dirty="0"/>
              <a:t>Definition (</a:t>
            </a:r>
            <a:r>
              <a:rPr lang="en-GB" b="1" dirty="0">
                <a:solidFill>
                  <a:srgbClr val="00B050"/>
                </a:solidFill>
              </a:rPr>
              <a:t>Gradient</a:t>
            </a:r>
            <a:r>
              <a:rPr lang="en-GB" b="1" dirty="0"/>
              <a:t> </a:t>
            </a:r>
            <a:r>
              <a:rPr lang="en-GB" b="1" dirty="0">
                <a:solidFill>
                  <a:srgbClr val="00B050"/>
                </a:solidFill>
              </a:rPr>
              <a:t>Descent</a:t>
            </a:r>
            <a:r>
              <a:rPr lang="en-GB" b="1" dirty="0"/>
              <a:t>):</a:t>
            </a:r>
          </a:p>
          <a:p>
            <a:pPr marL="0" indent="0">
              <a:buNone/>
            </a:pPr>
            <a:r>
              <a:rPr lang="en-GB" b="1" dirty="0">
                <a:solidFill>
                  <a:srgbClr val="00B050"/>
                </a:solidFill>
              </a:rPr>
              <a:t>Gradient</a:t>
            </a:r>
            <a:r>
              <a:rPr lang="en-GB" dirty="0"/>
              <a:t> </a:t>
            </a:r>
            <a:r>
              <a:rPr lang="en-GB" b="1" dirty="0">
                <a:solidFill>
                  <a:srgbClr val="00B050"/>
                </a:solidFill>
              </a:rPr>
              <a:t>Descent</a:t>
            </a:r>
            <a:r>
              <a:rPr lang="en-GB" b="1" dirty="0"/>
              <a:t> (GD) </a:t>
            </a:r>
            <a:r>
              <a:rPr lang="en-GB" dirty="0"/>
              <a:t>is an iterative algorithm used to solve optimization problems. </a:t>
            </a:r>
          </a:p>
          <a:p>
            <a:r>
              <a:rPr lang="en-GB" dirty="0"/>
              <a:t>It starts with an initial non-optimal set of parameters for our model.</a:t>
            </a:r>
          </a:p>
          <a:p>
            <a:r>
              <a:rPr lang="en-GB" dirty="0"/>
              <a:t>It then repeatedly updates the parameters in the direction of the negative gradient of the given cost function, until it converges to a local minimum.</a:t>
            </a:r>
          </a:p>
        </p:txBody>
      </p:sp>
      <p:pic>
        <p:nvPicPr>
          <p:cNvPr id="8" name="Picture 7" descr="Chart, surface chart&#10;&#10;Description automatically generated">
            <a:extLst>
              <a:ext uri="{FF2B5EF4-FFF2-40B4-BE49-F238E27FC236}">
                <a16:creationId xmlns:a16="http://schemas.microsoft.com/office/drawing/2014/main" id="{B29F6DF0-27F6-C63D-18AE-44293D1822A1}"/>
              </a:ext>
            </a:extLst>
          </p:cNvPr>
          <p:cNvPicPr>
            <a:picLocks noChangeAspect="1"/>
          </p:cNvPicPr>
          <p:nvPr/>
        </p:nvPicPr>
        <p:blipFill rotWithShape="1">
          <a:blip r:embed="rId2">
            <a:extLst>
              <a:ext uri="{28A0092B-C50C-407E-A947-70E740481C1C}">
                <a14:useLocalDpi xmlns:a14="http://schemas.microsoft.com/office/drawing/2010/main" val="0"/>
              </a:ext>
            </a:extLst>
          </a:blip>
          <a:srcRect l="7730" r="6859"/>
          <a:stretch/>
        </p:blipFill>
        <p:spPr>
          <a:xfrm>
            <a:off x="6497501" y="1825624"/>
            <a:ext cx="5694500" cy="3752293"/>
          </a:xfrm>
          <a:prstGeom prst="rect">
            <a:avLst/>
          </a:prstGeom>
        </p:spPr>
      </p:pic>
      <p:sp>
        <p:nvSpPr>
          <p:cNvPr id="9" name="TextBox 8">
            <a:extLst>
              <a:ext uri="{FF2B5EF4-FFF2-40B4-BE49-F238E27FC236}">
                <a16:creationId xmlns:a16="http://schemas.microsoft.com/office/drawing/2014/main" id="{0BB1C582-47CF-4AFA-EA8B-86B2941D6F9A}"/>
              </a:ext>
            </a:extLst>
          </p:cNvPr>
          <p:cNvSpPr txBox="1"/>
          <p:nvPr/>
        </p:nvSpPr>
        <p:spPr>
          <a:xfrm>
            <a:off x="6869723" y="5963138"/>
            <a:ext cx="4986215" cy="707886"/>
          </a:xfrm>
          <a:prstGeom prst="rect">
            <a:avLst/>
          </a:prstGeom>
          <a:noFill/>
        </p:spPr>
        <p:txBody>
          <a:bodyPr wrap="square" rtlCol="0">
            <a:spAutoFit/>
          </a:bodyPr>
          <a:lstStyle/>
          <a:p>
            <a:pPr algn="ctr"/>
            <a:r>
              <a:rPr lang="en-GB" sz="2000" i="1" dirty="0"/>
              <a:t>Forgot about GD?</a:t>
            </a:r>
            <a:br>
              <a:rPr lang="en-GB" sz="2000" i="1" dirty="0"/>
            </a:br>
            <a:r>
              <a:rPr lang="en-GB" sz="2000" i="1" dirty="0"/>
              <a:t>Have a look at your notes from </a:t>
            </a:r>
            <a:r>
              <a:rPr lang="en-SG" sz="2000" i="1" dirty="0"/>
              <a:t>10.013 M&amp;A!</a:t>
            </a:r>
          </a:p>
        </p:txBody>
      </p:sp>
    </p:spTree>
    <p:extLst>
      <p:ext uri="{BB962C8B-B14F-4D97-AF65-F5344CB8AC3E}">
        <p14:creationId xmlns:p14="http://schemas.microsoft.com/office/powerpoint/2010/main" val="18335142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0BE4C-272B-C03E-DD88-7571A261CA82}"/>
              </a:ext>
            </a:extLst>
          </p:cNvPr>
          <p:cNvSpPr>
            <a:spLocks noGrp="1"/>
          </p:cNvSpPr>
          <p:nvPr>
            <p:ph type="title"/>
          </p:nvPr>
        </p:nvSpPr>
        <p:spPr/>
        <p:txBody>
          <a:bodyPr/>
          <a:lstStyle/>
          <a:p>
            <a:r>
              <a:rPr lang="en-GB" dirty="0"/>
              <a:t>Gradient Descent, to the rescue!</a:t>
            </a:r>
            <a:endParaRPr lang="en-SG" dirty="0"/>
          </a:p>
        </p:txBody>
      </p:sp>
      <p:sp>
        <p:nvSpPr>
          <p:cNvPr id="4" name="Content Placeholder 3">
            <a:extLst>
              <a:ext uri="{FF2B5EF4-FFF2-40B4-BE49-F238E27FC236}">
                <a16:creationId xmlns:a16="http://schemas.microsoft.com/office/drawing/2014/main" id="{ADB51212-91C2-7F91-BA3D-6836564C1BC7}"/>
              </a:ext>
            </a:extLst>
          </p:cNvPr>
          <p:cNvSpPr>
            <a:spLocks noGrp="1"/>
          </p:cNvSpPr>
          <p:nvPr>
            <p:ph sz="half" idx="2"/>
          </p:nvPr>
        </p:nvSpPr>
        <p:spPr>
          <a:xfrm>
            <a:off x="6172200" y="1825624"/>
            <a:ext cx="5181600" cy="5032375"/>
          </a:xfrm>
        </p:spPr>
        <p:txBody>
          <a:bodyPr>
            <a:normAutofit/>
          </a:bodyPr>
          <a:lstStyle/>
          <a:p>
            <a:r>
              <a:rPr lang="en-GB" dirty="0"/>
              <a:t>The normal equation has many problems…</a:t>
            </a:r>
          </a:p>
          <a:p>
            <a:r>
              <a:rPr lang="en-GB" dirty="0"/>
              <a:t>But GD, on the other hand can be used to find the optimal solution even when the normal equation is not applicable.</a:t>
            </a:r>
          </a:p>
          <a:p>
            <a:r>
              <a:rPr lang="en-GB" dirty="0"/>
              <a:t>While sub-optimal, the main advantage of gradient descent is that it can handle very large datasets and it can also be used for non-linear models.</a:t>
            </a:r>
            <a:endParaRPr lang="en-SG" dirty="0"/>
          </a:p>
        </p:txBody>
      </p:sp>
      <p:sp>
        <p:nvSpPr>
          <p:cNvPr id="7" name="Content Placeholder 2">
            <a:extLst>
              <a:ext uri="{FF2B5EF4-FFF2-40B4-BE49-F238E27FC236}">
                <a16:creationId xmlns:a16="http://schemas.microsoft.com/office/drawing/2014/main" id="{A7D54EF7-1264-F3B3-C8EE-CAC4D50A8A10}"/>
              </a:ext>
            </a:extLst>
          </p:cNvPr>
          <p:cNvSpPr>
            <a:spLocks noGrp="1"/>
          </p:cNvSpPr>
          <p:nvPr>
            <p:ph sz="half" idx="1"/>
          </p:nvPr>
        </p:nvSpPr>
        <p:spPr>
          <a:xfrm>
            <a:off x="838200" y="1825624"/>
            <a:ext cx="5492260" cy="5032375"/>
          </a:xfrm>
        </p:spPr>
        <p:txBody>
          <a:bodyPr>
            <a:normAutofit/>
          </a:bodyPr>
          <a:lstStyle/>
          <a:p>
            <a:pPr marL="0" indent="0">
              <a:buNone/>
            </a:pPr>
            <a:r>
              <a:rPr lang="en-GB" b="1" dirty="0"/>
              <a:t>Definition (</a:t>
            </a:r>
            <a:r>
              <a:rPr lang="en-GB" b="1" dirty="0">
                <a:solidFill>
                  <a:srgbClr val="00B050"/>
                </a:solidFill>
              </a:rPr>
              <a:t>Gradient</a:t>
            </a:r>
            <a:r>
              <a:rPr lang="en-GB" b="1" dirty="0"/>
              <a:t> </a:t>
            </a:r>
            <a:r>
              <a:rPr lang="en-GB" b="1" dirty="0">
                <a:solidFill>
                  <a:srgbClr val="00B050"/>
                </a:solidFill>
              </a:rPr>
              <a:t>Descent</a:t>
            </a:r>
            <a:r>
              <a:rPr lang="en-GB" b="1" dirty="0"/>
              <a:t>):</a:t>
            </a:r>
          </a:p>
          <a:p>
            <a:pPr marL="0" indent="0">
              <a:buNone/>
            </a:pPr>
            <a:r>
              <a:rPr lang="en-GB" b="1" dirty="0">
                <a:solidFill>
                  <a:srgbClr val="00B050"/>
                </a:solidFill>
              </a:rPr>
              <a:t>Gradient</a:t>
            </a:r>
            <a:r>
              <a:rPr lang="en-GB" dirty="0"/>
              <a:t> </a:t>
            </a:r>
            <a:r>
              <a:rPr lang="en-GB" b="1" dirty="0">
                <a:solidFill>
                  <a:srgbClr val="00B050"/>
                </a:solidFill>
              </a:rPr>
              <a:t>Descent</a:t>
            </a:r>
            <a:r>
              <a:rPr lang="en-GB" b="1" dirty="0"/>
              <a:t> (GD) </a:t>
            </a:r>
            <a:r>
              <a:rPr lang="en-GB" dirty="0"/>
              <a:t>is an iterative algorithm used to solve optimization problems. </a:t>
            </a:r>
          </a:p>
          <a:p>
            <a:r>
              <a:rPr lang="en-GB" dirty="0"/>
              <a:t>It starts with an initial non-optimal set of parameters for our model.</a:t>
            </a:r>
          </a:p>
          <a:p>
            <a:r>
              <a:rPr lang="en-GB" dirty="0"/>
              <a:t>It then repeatedly updates the parameters in the direction of the negative gradient of the given cost function, until it converges to a local minimum.</a:t>
            </a:r>
          </a:p>
        </p:txBody>
      </p:sp>
    </p:spTree>
    <p:extLst>
      <p:ext uri="{BB962C8B-B14F-4D97-AF65-F5344CB8AC3E}">
        <p14:creationId xmlns:p14="http://schemas.microsoft.com/office/powerpoint/2010/main" val="200165125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AB0C19-90C2-8B32-3357-7B5D99021CCF}"/>
              </a:ext>
            </a:extLst>
          </p:cNvPr>
          <p:cNvSpPr>
            <a:spLocks noGrp="1"/>
          </p:cNvSpPr>
          <p:nvPr>
            <p:ph type="title"/>
          </p:nvPr>
        </p:nvSpPr>
        <p:spPr/>
        <p:txBody>
          <a:bodyPr/>
          <a:lstStyle/>
          <a:p>
            <a:r>
              <a:rPr lang="en-GB" dirty="0"/>
              <a:t>GD in Linear Regression</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93B45AA-E77B-DA7C-3867-37E7BBE08437}"/>
                  </a:ext>
                </a:extLst>
              </p:cNvPr>
              <p:cNvSpPr>
                <a:spLocks noGrp="1"/>
              </p:cNvSpPr>
              <p:nvPr>
                <p:ph idx="1"/>
              </p:nvPr>
            </p:nvSpPr>
            <p:spPr>
              <a:xfrm>
                <a:off x="615821" y="1825625"/>
                <a:ext cx="11280710" cy="4351338"/>
              </a:xfrm>
            </p:spPr>
            <p:txBody>
              <a:bodyPr>
                <a:normAutofit/>
              </a:bodyPr>
              <a:lstStyle/>
              <a:p>
                <a:pPr marL="0" indent="0">
                  <a:buNone/>
                </a:pPr>
                <a:r>
                  <a:rPr lang="en-GB" dirty="0"/>
                  <a:t>In the case of Linear Regression, with the MSE loss defined earlier, we have</a:t>
                </a:r>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d>
                        <m:dPr>
                          <m:ctrlPr>
                            <a:rPr lang="en-GB" b="0" i="1" smtClean="0">
                              <a:latin typeface="Cambria Math" panose="02040503050406030204" pitchFamily="18" charset="0"/>
                            </a:rPr>
                          </m:ctrlPr>
                        </m:dPr>
                        <m:e>
                          <m:sSup>
                            <m:sSupPr>
                              <m:ctrlPr>
                                <a:rPr lang="en-GB" b="0" i="1" smtClean="0">
                                  <a:latin typeface="Cambria Math" panose="02040503050406030204" pitchFamily="18" charset="0"/>
                                </a:rPr>
                              </m:ctrlPr>
                            </m:sSupPr>
                            <m:e>
                              <m:r>
                                <a:rPr lang="en-GB" b="0" i="1" smtClean="0">
                                  <a:latin typeface="Cambria Math" panose="02040503050406030204" pitchFamily="18" charset="0"/>
                                </a:rPr>
                                <m:t>𝑎</m:t>
                              </m:r>
                            </m:e>
                            <m:sup>
                              <m:r>
                                <a:rPr lang="en-GB" b="0" i="1" smtClean="0">
                                  <a:latin typeface="Cambria Math" panose="02040503050406030204" pitchFamily="18" charset="0"/>
                                </a:rPr>
                                <m:t>∗</m:t>
                              </m:r>
                            </m:sup>
                          </m:sSup>
                          <m:r>
                            <a:rPr lang="en-GB" b="0" i="1" smtClean="0">
                              <a:latin typeface="Cambria Math" panose="02040503050406030204" pitchFamily="18" charset="0"/>
                            </a:rPr>
                            <m:t>,</m:t>
                          </m:r>
                          <m:sSup>
                            <m:sSupPr>
                              <m:ctrlPr>
                                <a:rPr lang="en-GB" b="0" i="1" smtClean="0">
                                  <a:latin typeface="Cambria Math" panose="02040503050406030204" pitchFamily="18" charset="0"/>
                                </a:rPr>
                              </m:ctrlPr>
                            </m:sSupPr>
                            <m:e>
                              <m:r>
                                <a:rPr lang="en-GB" b="0" i="1" smtClean="0">
                                  <a:latin typeface="Cambria Math" panose="02040503050406030204" pitchFamily="18" charset="0"/>
                                </a:rPr>
                                <m:t>𝑏</m:t>
                              </m:r>
                            </m:e>
                            <m:sup>
                              <m:r>
                                <a:rPr lang="en-GB" b="0" i="1" smtClean="0">
                                  <a:latin typeface="Cambria Math" panose="02040503050406030204" pitchFamily="18" charset="0"/>
                                </a:rPr>
                                <m:t>∗</m:t>
                              </m:r>
                            </m:sup>
                          </m:sSup>
                        </m:e>
                      </m:d>
                      <m:r>
                        <a:rPr lang="en-GB" b="0" i="1" smtClean="0">
                          <a:latin typeface="Cambria Math" panose="02040503050406030204" pitchFamily="18" charset="0"/>
                        </a:rPr>
                        <m:t>= </m:t>
                      </m:r>
                      <m:r>
                        <m:rPr>
                          <m:sty m:val="p"/>
                        </m:rPr>
                        <a:rPr lang="en-GB" b="0" i="1" smtClean="0">
                          <a:latin typeface="Cambria Math" panose="02040503050406030204" pitchFamily="18" charset="0"/>
                        </a:rPr>
                        <m:t>arg</m:t>
                      </m:r>
                      <m:limLow>
                        <m:limLowPr>
                          <m:ctrlPr>
                            <a:rPr lang="en-GB" b="0" i="1" smtClean="0">
                              <a:latin typeface="Cambria Math" panose="02040503050406030204" pitchFamily="18" charset="0"/>
                            </a:rPr>
                          </m:ctrlPr>
                        </m:limLowPr>
                        <m:e>
                          <m:r>
                            <m:rPr>
                              <m:sty m:val="p"/>
                            </m:rPr>
                            <a:rPr lang="en-GB" b="0" i="0" smtClean="0">
                              <a:latin typeface="Cambria Math" panose="02040503050406030204" pitchFamily="18" charset="0"/>
                            </a:rPr>
                            <m:t>min</m:t>
                          </m:r>
                        </m:e>
                        <m:lim>
                          <m:r>
                            <a:rPr lang="en-GB" b="0" i="1" smtClean="0">
                              <a:latin typeface="Cambria Math" panose="02040503050406030204" pitchFamily="18" charset="0"/>
                            </a:rPr>
                            <m:t>𝑎</m:t>
                          </m:r>
                          <m:r>
                            <a:rPr lang="en-GB" b="0" i="1" smtClean="0">
                              <a:latin typeface="Cambria Math" panose="02040503050406030204" pitchFamily="18" charset="0"/>
                            </a:rPr>
                            <m:t>,</m:t>
                          </m:r>
                          <m:r>
                            <a:rPr lang="en-GB" b="0" i="1" smtClean="0">
                              <a:latin typeface="Cambria Math" panose="02040503050406030204" pitchFamily="18" charset="0"/>
                            </a:rPr>
                            <m:t>𝑏</m:t>
                          </m:r>
                        </m:lim>
                      </m:limLow>
                      <m:r>
                        <a:rPr lang="en-GB" b="0" i="1" smtClean="0">
                          <a:latin typeface="Cambria Math" panose="02040503050406030204" pitchFamily="18" charset="0"/>
                        </a:rPr>
                        <m:t> </m:t>
                      </m:r>
                      <m:d>
                        <m:dPr>
                          <m:begChr m:val="["/>
                          <m:endChr m:val="]"/>
                          <m:ctrlPr>
                            <a:rPr lang="en-GB" b="0" i="1" smtClean="0">
                              <a:latin typeface="Cambria Math" panose="02040503050406030204" pitchFamily="18" charset="0"/>
                            </a:rPr>
                          </m:ctrlPr>
                        </m:dPr>
                        <m:e>
                          <m:r>
                            <a:rPr lang="en-GB" i="1">
                              <a:latin typeface="Cambria Math" panose="02040503050406030204" pitchFamily="18" charset="0"/>
                            </a:rPr>
                            <m:t>𝐿</m:t>
                          </m:r>
                          <m:r>
                            <a:rPr lang="en-GB" i="1">
                              <a:latin typeface="Cambria Math" panose="02040503050406030204" pitchFamily="18" charset="0"/>
                            </a:rPr>
                            <m:t>(</m:t>
                          </m:r>
                          <m:r>
                            <a:rPr lang="en-GB" i="1">
                              <a:latin typeface="Cambria Math" panose="02040503050406030204" pitchFamily="18" charset="0"/>
                            </a:rPr>
                            <m:t>𝑎</m:t>
                          </m:r>
                          <m:r>
                            <a:rPr lang="en-GB" i="1">
                              <a:latin typeface="Cambria Math" panose="02040503050406030204" pitchFamily="18" charset="0"/>
                            </a:rPr>
                            <m:t>, </m:t>
                          </m:r>
                          <m:r>
                            <a:rPr lang="en-GB" i="1">
                              <a:latin typeface="Cambria Math" panose="02040503050406030204" pitchFamily="18" charset="0"/>
                            </a:rPr>
                            <m:t>𝑏</m:t>
                          </m:r>
                          <m:r>
                            <a:rPr lang="en-GB" i="1">
                              <a:latin typeface="Cambria Math" panose="02040503050406030204" pitchFamily="18" charset="0"/>
                            </a:rPr>
                            <m:t>,</m:t>
                          </m:r>
                          <m:r>
                            <a:rPr lang="en-GB" i="1">
                              <a:latin typeface="Cambria Math" panose="02040503050406030204" pitchFamily="18" charset="0"/>
                            </a:rPr>
                            <m:t>𝑥</m:t>
                          </m:r>
                          <m:r>
                            <a:rPr lang="en-GB" i="1">
                              <a:latin typeface="Cambria Math" panose="02040503050406030204" pitchFamily="18" charset="0"/>
                            </a:rPr>
                            <m:t>, </m:t>
                          </m:r>
                          <m:r>
                            <a:rPr lang="en-GB" i="1">
                              <a:latin typeface="Cambria Math" panose="02040503050406030204" pitchFamily="18" charset="0"/>
                            </a:rPr>
                            <m:t>𝑦</m:t>
                          </m:r>
                          <m:r>
                            <a:rPr lang="en-GB" i="1">
                              <a:latin typeface="Cambria Math" panose="02040503050406030204" pitchFamily="18" charset="0"/>
                            </a:rPr>
                            <m:t>)=</m:t>
                          </m:r>
                          <m:f>
                            <m:fPr>
                              <m:ctrlPr>
                                <a:rPr lang="en-GB" i="1">
                                  <a:latin typeface="Cambria Math" panose="02040503050406030204" pitchFamily="18" charset="0"/>
                                </a:rPr>
                              </m:ctrlPr>
                            </m:fPr>
                            <m:num>
                              <m:r>
                                <a:rPr lang="en-GB" i="1">
                                  <a:latin typeface="Cambria Math" panose="02040503050406030204" pitchFamily="18" charset="0"/>
                                </a:rPr>
                                <m:t>1</m:t>
                              </m:r>
                            </m:num>
                            <m:den>
                              <m:r>
                                <a:rPr lang="en-GB" i="1">
                                  <a:latin typeface="Cambria Math" panose="02040503050406030204" pitchFamily="18" charset="0"/>
                                </a:rPr>
                                <m:t>𝑁</m:t>
                              </m:r>
                            </m:den>
                          </m:f>
                          <m:nary>
                            <m:naryPr>
                              <m:chr m:val="∑"/>
                              <m:ctrlPr>
                                <a:rPr lang="en-GB" i="1">
                                  <a:latin typeface="Cambria Math" panose="02040503050406030204" pitchFamily="18" charset="0"/>
                                </a:rPr>
                              </m:ctrlPr>
                            </m:naryPr>
                            <m:sub>
                              <m:r>
                                <a:rPr lang="en-GB" i="1">
                                  <a:latin typeface="Cambria Math" panose="02040503050406030204" pitchFamily="18" charset="0"/>
                                </a:rPr>
                                <m:t>𝑖</m:t>
                              </m:r>
                              <m:r>
                                <a:rPr lang="en-GB" i="1">
                                  <a:latin typeface="Cambria Math" panose="02040503050406030204" pitchFamily="18" charset="0"/>
                                </a:rPr>
                                <m:t>=1</m:t>
                              </m:r>
                            </m:sub>
                            <m:sup>
                              <m:r>
                                <a:rPr lang="en-GB" i="1">
                                  <a:latin typeface="Cambria Math" panose="02040503050406030204" pitchFamily="18" charset="0"/>
                                </a:rPr>
                                <m:t>𝑁</m:t>
                              </m:r>
                            </m:sup>
                            <m:e>
                              <m:sSup>
                                <m:sSupPr>
                                  <m:ctrlPr>
                                    <a:rPr lang="en-GB" i="1">
                                      <a:latin typeface="Cambria Math" panose="02040503050406030204" pitchFamily="18" charset="0"/>
                                    </a:rPr>
                                  </m:ctrlPr>
                                </m:sSupPr>
                                <m:e>
                                  <m:d>
                                    <m:dPr>
                                      <m:ctrlPr>
                                        <a:rPr lang="en-GB" i="1">
                                          <a:latin typeface="Cambria Math" panose="02040503050406030204" pitchFamily="18" charset="0"/>
                                        </a:rPr>
                                      </m:ctrlPr>
                                    </m:dPr>
                                    <m:e>
                                      <m:r>
                                        <a:rPr lang="en-GB" i="1">
                                          <a:latin typeface="Cambria Math" panose="02040503050406030204" pitchFamily="18" charset="0"/>
                                        </a:rPr>
                                        <m:t>𝑎</m:t>
                                      </m:r>
                                      <m:sSub>
                                        <m:sSubPr>
                                          <m:ctrlPr>
                                            <a:rPr lang="en-GB" i="1">
                                              <a:latin typeface="Cambria Math" panose="02040503050406030204" pitchFamily="18" charset="0"/>
                                            </a:rPr>
                                          </m:ctrlPr>
                                        </m:sSubPr>
                                        <m:e>
                                          <m:r>
                                            <a:rPr lang="en-GB" i="1">
                                              <a:latin typeface="Cambria Math" panose="02040503050406030204" pitchFamily="18" charset="0"/>
                                            </a:rPr>
                                            <m:t>𝑥</m:t>
                                          </m:r>
                                        </m:e>
                                        <m:sub>
                                          <m:r>
                                            <a:rPr lang="en-GB" i="1">
                                              <a:latin typeface="Cambria Math" panose="02040503050406030204" pitchFamily="18" charset="0"/>
                                            </a:rPr>
                                            <m:t>𝑖</m:t>
                                          </m:r>
                                        </m:sub>
                                      </m:sSub>
                                      <m:r>
                                        <a:rPr lang="en-GB" i="1">
                                          <a:latin typeface="Cambria Math" panose="02040503050406030204" pitchFamily="18" charset="0"/>
                                        </a:rPr>
                                        <m:t>+</m:t>
                                      </m:r>
                                      <m:r>
                                        <a:rPr lang="en-GB" i="1">
                                          <a:latin typeface="Cambria Math" panose="02040503050406030204" pitchFamily="18" charset="0"/>
                                        </a:rPr>
                                        <m:t>𝑏</m:t>
                                      </m:r>
                                      <m:r>
                                        <a:rPr lang="en-GB" i="1">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𝑦</m:t>
                                          </m:r>
                                        </m:e>
                                        <m:sub>
                                          <m:r>
                                            <a:rPr lang="en-GB" i="1">
                                              <a:latin typeface="Cambria Math" panose="02040503050406030204" pitchFamily="18" charset="0"/>
                                            </a:rPr>
                                            <m:t>𝑖</m:t>
                                          </m:r>
                                        </m:sub>
                                      </m:sSub>
                                    </m:e>
                                  </m:d>
                                </m:e>
                                <m:sup>
                                  <m:r>
                                    <a:rPr lang="en-GB" i="1">
                                      <a:latin typeface="Cambria Math" panose="02040503050406030204" pitchFamily="18" charset="0"/>
                                    </a:rPr>
                                    <m:t>2</m:t>
                                  </m:r>
                                </m:sup>
                              </m:sSup>
                            </m:e>
                          </m:nary>
                        </m:e>
                      </m:d>
                      <m:r>
                        <a:rPr lang="en-GB" b="0" i="1" smtClean="0">
                          <a:latin typeface="Cambria Math" panose="02040503050406030204" pitchFamily="18" charset="0"/>
                        </a:rPr>
                        <m:t> </m:t>
                      </m:r>
                    </m:oMath>
                  </m:oMathPara>
                </a14:m>
                <a:endParaRPr lang="en-GB" dirty="0"/>
              </a:p>
              <a:p>
                <a:pPr marL="0" indent="0">
                  <a:buNone/>
                </a:pPr>
                <a:endParaRPr lang="en-GB" dirty="0"/>
              </a:p>
              <a:p>
                <a:endParaRPr lang="en-GB" dirty="0"/>
              </a:p>
            </p:txBody>
          </p:sp>
        </mc:Choice>
        <mc:Fallback xmlns="">
          <p:sp>
            <p:nvSpPr>
              <p:cNvPr id="3" name="Content Placeholder 2">
                <a:extLst>
                  <a:ext uri="{FF2B5EF4-FFF2-40B4-BE49-F238E27FC236}">
                    <a16:creationId xmlns:a16="http://schemas.microsoft.com/office/drawing/2014/main" id="{593B45AA-E77B-DA7C-3867-37E7BBE08437}"/>
                  </a:ext>
                </a:extLst>
              </p:cNvPr>
              <p:cNvSpPr>
                <a:spLocks noGrp="1" noRot="1" noChangeAspect="1" noMove="1" noResize="1" noEditPoints="1" noAdjustHandles="1" noChangeArrowheads="1" noChangeShapeType="1" noTextEdit="1"/>
              </p:cNvSpPr>
              <p:nvPr>
                <p:ph idx="1"/>
              </p:nvPr>
            </p:nvSpPr>
            <p:spPr>
              <a:xfrm>
                <a:off x="615821" y="1825625"/>
                <a:ext cx="11280710" cy="4351338"/>
              </a:xfrm>
              <a:blipFill>
                <a:blip r:embed="rId2"/>
                <a:stretch>
                  <a:fillRect l="-1080" t="-2241"/>
                </a:stretch>
              </a:blipFill>
            </p:spPr>
            <p:txBody>
              <a:bodyPr/>
              <a:lstStyle/>
              <a:p>
                <a:r>
                  <a:rPr lang="en-SG">
                    <a:noFill/>
                  </a:rPr>
                  <a:t> </a:t>
                </a:r>
              </a:p>
            </p:txBody>
          </p:sp>
        </mc:Fallback>
      </mc:AlternateContent>
    </p:spTree>
    <p:extLst>
      <p:ext uri="{BB962C8B-B14F-4D97-AF65-F5344CB8AC3E}">
        <p14:creationId xmlns:p14="http://schemas.microsoft.com/office/powerpoint/2010/main" val="18346045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D6E47F-EE41-14EC-57C7-619AC0EC550B}"/>
              </a:ext>
            </a:extLst>
          </p:cNvPr>
          <p:cNvSpPr>
            <a:spLocks noGrp="1"/>
          </p:cNvSpPr>
          <p:nvPr>
            <p:ph type="title"/>
          </p:nvPr>
        </p:nvSpPr>
        <p:spPr/>
        <p:txBody>
          <a:bodyPr/>
          <a:lstStyle/>
          <a:p>
            <a:r>
              <a:rPr lang="en-GB" dirty="0"/>
              <a:t>The way I teach things</a:t>
            </a:r>
            <a:endParaRPr lang="en-SG" dirty="0"/>
          </a:p>
        </p:txBody>
      </p:sp>
      <p:sp>
        <p:nvSpPr>
          <p:cNvPr id="3" name="Content Placeholder 2">
            <a:extLst>
              <a:ext uri="{FF2B5EF4-FFF2-40B4-BE49-F238E27FC236}">
                <a16:creationId xmlns:a16="http://schemas.microsoft.com/office/drawing/2014/main" id="{F9359CBB-2BA1-6409-CE17-97C6B596059A}"/>
              </a:ext>
            </a:extLst>
          </p:cNvPr>
          <p:cNvSpPr>
            <a:spLocks noGrp="1"/>
          </p:cNvSpPr>
          <p:nvPr>
            <p:ph idx="1"/>
          </p:nvPr>
        </p:nvSpPr>
        <p:spPr>
          <a:xfrm>
            <a:off x="838200" y="1825624"/>
            <a:ext cx="10515600" cy="5032375"/>
          </a:xfrm>
        </p:spPr>
        <p:txBody>
          <a:bodyPr>
            <a:normAutofit/>
          </a:bodyPr>
          <a:lstStyle/>
          <a:p>
            <a:pPr marL="0" indent="0">
              <a:buNone/>
            </a:pPr>
            <a:r>
              <a:rPr lang="en-GB" dirty="0"/>
              <a:t>I will upload materials on both </a:t>
            </a:r>
            <a:r>
              <a:rPr lang="en-GB" b="1" dirty="0" err="1"/>
              <a:t>eDimension</a:t>
            </a:r>
            <a:r>
              <a:rPr lang="en-GB" dirty="0"/>
              <a:t> and </a:t>
            </a:r>
            <a:r>
              <a:rPr lang="en-GB" b="1" dirty="0"/>
              <a:t>Google</a:t>
            </a:r>
            <a:r>
              <a:rPr lang="en-GB" dirty="0"/>
              <a:t> </a:t>
            </a:r>
            <a:r>
              <a:rPr lang="en-GB" b="1" dirty="0"/>
              <a:t>Slides</a:t>
            </a:r>
            <a:r>
              <a:rPr lang="en-GB" dirty="0"/>
              <a:t> (everything referenced on </a:t>
            </a:r>
            <a:r>
              <a:rPr lang="en-GB" dirty="0" err="1"/>
              <a:t>eDimension</a:t>
            </a:r>
            <a:r>
              <a:rPr lang="en-GB" dirty="0"/>
              <a:t>).</a:t>
            </a:r>
          </a:p>
          <a:p>
            <a:r>
              <a:rPr lang="en-GB" b="1" dirty="0" err="1"/>
              <a:t>eDimension</a:t>
            </a:r>
            <a:r>
              <a:rPr lang="en-GB" b="1" dirty="0"/>
              <a:t> slides: </a:t>
            </a:r>
            <a:r>
              <a:rPr lang="en-GB" dirty="0"/>
              <a:t>Read-only, reference slides from Prof, contains ground truth about things (lol).</a:t>
            </a:r>
          </a:p>
          <a:p>
            <a:r>
              <a:rPr lang="en-GB" b="1" dirty="0"/>
              <a:t>Google slides: </a:t>
            </a:r>
            <a:r>
              <a:rPr lang="en-GB" dirty="0"/>
              <a:t>shared and can be modified/commented by everyone who has link to slides.</a:t>
            </a:r>
          </a:p>
          <a:p>
            <a:pPr marL="0" indent="0">
              <a:buNone/>
            </a:pPr>
            <a:endParaRPr lang="en-GB" dirty="0"/>
          </a:p>
          <a:p>
            <a:r>
              <a:rPr lang="en-GB" b="1" dirty="0"/>
              <a:t>Feeling like there is a notion rather obscure?</a:t>
            </a:r>
            <a:br>
              <a:rPr lang="en-GB" b="1" dirty="0"/>
            </a:br>
            <a:r>
              <a:rPr lang="en-GB" dirty="0"/>
              <a:t>Comment/ask your questions on the Google Slides and other students/Prof can answer you!</a:t>
            </a:r>
          </a:p>
        </p:txBody>
      </p:sp>
      <p:pic>
        <p:nvPicPr>
          <p:cNvPr id="5" name="Picture 4">
            <a:extLst>
              <a:ext uri="{FF2B5EF4-FFF2-40B4-BE49-F238E27FC236}">
                <a16:creationId xmlns:a16="http://schemas.microsoft.com/office/drawing/2014/main" id="{0C45D23D-2ECB-DB64-12CA-D91C4E1C31F7}"/>
              </a:ext>
            </a:extLst>
          </p:cNvPr>
          <p:cNvPicPr>
            <a:picLocks noChangeAspect="1"/>
          </p:cNvPicPr>
          <p:nvPr/>
        </p:nvPicPr>
        <p:blipFill rotWithShape="1">
          <a:blip r:embed="rId2"/>
          <a:srcRect l="18335" t="18512" b="2169"/>
          <a:stretch/>
        </p:blipFill>
        <p:spPr>
          <a:xfrm>
            <a:off x="104922" y="1027906"/>
            <a:ext cx="11982155" cy="552983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86987020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AB0C19-90C2-8B32-3357-7B5D99021CCF}"/>
              </a:ext>
            </a:extLst>
          </p:cNvPr>
          <p:cNvSpPr>
            <a:spLocks noGrp="1"/>
          </p:cNvSpPr>
          <p:nvPr>
            <p:ph type="title"/>
          </p:nvPr>
        </p:nvSpPr>
        <p:spPr/>
        <p:txBody>
          <a:bodyPr/>
          <a:lstStyle/>
          <a:p>
            <a:r>
              <a:rPr lang="en-GB" dirty="0"/>
              <a:t>GD in Linear Regression</a:t>
            </a:r>
            <a:endParaRPr lang="en-SG"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D6FC8E3E-422C-DDA8-8AEA-BAC629653399}"/>
                  </a:ext>
                </a:extLst>
              </p:cNvPr>
              <p:cNvSpPr>
                <a:spLocks noGrp="1"/>
              </p:cNvSpPr>
              <p:nvPr>
                <p:ph idx="1"/>
              </p:nvPr>
            </p:nvSpPr>
            <p:spPr/>
            <p:txBody>
              <a:bodyPr>
                <a:normAutofit/>
              </a:bodyPr>
              <a:lstStyle/>
              <a:p>
                <a:pPr marL="0" indent="0">
                  <a:buNone/>
                </a:pPr>
                <a:r>
                  <a:rPr lang="en-GB" dirty="0"/>
                  <a:t>We have the following derivatives with respect to </a:t>
                </a:r>
                <a14:m>
                  <m:oMath xmlns:m="http://schemas.openxmlformats.org/officeDocument/2006/math">
                    <m:r>
                      <a:rPr lang="en-GB" i="1" dirty="0" smtClean="0">
                        <a:latin typeface="Cambria Math" panose="02040503050406030204" pitchFamily="18" charset="0"/>
                      </a:rPr>
                      <m:t>𝑎</m:t>
                    </m:r>
                  </m:oMath>
                </a14:m>
                <a:r>
                  <a:rPr lang="en-GB" dirty="0"/>
                  <a:t> and </a:t>
                </a:r>
                <a14:m>
                  <m:oMath xmlns:m="http://schemas.openxmlformats.org/officeDocument/2006/math">
                    <m:r>
                      <a:rPr lang="en-GB" i="1" dirty="0" smtClean="0">
                        <a:latin typeface="Cambria Math" panose="02040503050406030204" pitchFamily="18" charset="0"/>
                      </a:rPr>
                      <m:t>𝑏</m:t>
                    </m:r>
                  </m:oMath>
                </a14:m>
                <a:r>
                  <a:rPr lang="en-GB" dirty="0"/>
                  <a:t>:</a:t>
                </a:r>
              </a:p>
              <a:p>
                <a:pPr marL="0" indent="0">
                  <a:buNone/>
                </a:pPr>
                <a:endParaRPr lang="en-GB"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𝐷</m:t>
                          </m:r>
                        </m:e>
                        <m:sub>
                          <m:r>
                            <a:rPr lang="en-GB" b="0" i="1" dirty="0" smtClean="0">
                              <a:latin typeface="Cambria Math" panose="02040503050406030204" pitchFamily="18" charset="0"/>
                            </a:rPr>
                            <m:t>𝑎</m:t>
                          </m:r>
                        </m:sub>
                      </m:sSub>
                      <m:r>
                        <a:rPr lang="en-GB" b="0" i="1" dirty="0" smtClean="0">
                          <a:latin typeface="Cambria Math" panose="02040503050406030204" pitchFamily="18" charset="0"/>
                        </a:rPr>
                        <m:t>=</m:t>
                      </m:r>
                      <m:f>
                        <m:fPr>
                          <m:ctrlPr>
                            <a:rPr lang="en-GB" b="0" i="1" dirty="0" smtClean="0">
                              <a:latin typeface="Cambria Math" panose="02040503050406030204" pitchFamily="18" charset="0"/>
                            </a:rPr>
                          </m:ctrlPr>
                        </m:fPr>
                        <m:num>
                          <m:r>
                            <a:rPr lang="en-SG" i="1" dirty="0">
                              <a:latin typeface="Cambria Math" panose="02040503050406030204" pitchFamily="18" charset="0"/>
                            </a:rPr>
                            <m:t>𝜕</m:t>
                          </m:r>
                          <m:r>
                            <a:rPr lang="en-SG" i="1" dirty="0" smtClean="0">
                              <a:latin typeface="Cambria Math" panose="02040503050406030204" pitchFamily="18" charset="0"/>
                            </a:rPr>
                            <m:t>𝐿</m:t>
                          </m:r>
                        </m:num>
                        <m:den>
                          <m:r>
                            <a:rPr lang="en-SG" i="1" dirty="0">
                              <a:latin typeface="Cambria Math" panose="02040503050406030204" pitchFamily="18" charset="0"/>
                            </a:rPr>
                            <m:t>𝜕</m:t>
                          </m:r>
                          <m:r>
                            <a:rPr lang="en-SG" i="1" dirty="0">
                              <a:latin typeface="Cambria Math" panose="02040503050406030204" pitchFamily="18" charset="0"/>
                            </a:rPr>
                            <m:t>𝑎</m:t>
                          </m:r>
                        </m:den>
                      </m:f>
                      <m:r>
                        <a:rPr lang="en-SG" i="1" dirty="0" smtClean="0">
                          <a:latin typeface="Cambria Math" panose="02040503050406030204" pitchFamily="18" charset="0"/>
                        </a:rPr>
                        <m:t>= </m:t>
                      </m:r>
                      <m:f>
                        <m:fPr>
                          <m:ctrlPr>
                            <a:rPr lang="en-GB" b="0" i="1" dirty="0" smtClean="0">
                              <a:latin typeface="Cambria Math" panose="02040503050406030204" pitchFamily="18" charset="0"/>
                            </a:rPr>
                          </m:ctrlPr>
                        </m:fPr>
                        <m:num>
                          <m:r>
                            <a:rPr lang="en-GB" b="0" i="1" dirty="0" smtClean="0">
                              <a:latin typeface="Cambria Math" panose="02040503050406030204" pitchFamily="18" charset="0"/>
                            </a:rPr>
                            <m:t>−</m:t>
                          </m:r>
                          <m:r>
                            <a:rPr lang="en-SG" i="1" dirty="0" smtClean="0">
                              <a:latin typeface="Cambria Math" panose="02040503050406030204" pitchFamily="18" charset="0"/>
                            </a:rPr>
                            <m:t>2</m:t>
                          </m:r>
                        </m:num>
                        <m:den>
                          <m:r>
                            <a:rPr lang="en-GB" b="0" i="1" dirty="0" smtClean="0">
                              <a:latin typeface="Cambria Math" panose="02040503050406030204" pitchFamily="18" charset="0"/>
                            </a:rPr>
                            <m:t>𝑁</m:t>
                          </m:r>
                        </m:den>
                      </m:f>
                      <m:r>
                        <a:rPr lang="en-SG" i="1" dirty="0" smtClean="0">
                          <a:latin typeface="Cambria Math" panose="02040503050406030204" pitchFamily="18" charset="0"/>
                        </a:rPr>
                        <m:t> </m:t>
                      </m:r>
                      <m:nary>
                        <m:naryPr>
                          <m:chr m:val="∑"/>
                          <m:ctrlPr>
                            <a:rPr lang="en-SG" i="1" dirty="0" smtClean="0">
                              <a:latin typeface="Cambria Math" panose="02040503050406030204" pitchFamily="18" charset="0"/>
                            </a:rPr>
                          </m:ctrlPr>
                        </m:naryPr>
                        <m:sub>
                          <m:r>
                            <a:rPr lang="en-SG" i="1" dirty="0" err="1" smtClean="0">
                              <a:latin typeface="Cambria Math" panose="02040503050406030204" pitchFamily="18" charset="0"/>
                            </a:rPr>
                            <m:t>𝑖</m:t>
                          </m:r>
                          <m:r>
                            <a:rPr lang="en-GB" b="0" i="1" dirty="0" smtClean="0">
                              <a:latin typeface="Cambria Math" panose="02040503050406030204" pitchFamily="18" charset="0"/>
                            </a:rPr>
                            <m:t>=1</m:t>
                          </m:r>
                        </m:sub>
                        <m:sup>
                          <m:r>
                            <a:rPr lang="en-SG" i="1" dirty="0" smtClean="0">
                              <a:latin typeface="Cambria Math" panose="02040503050406030204" pitchFamily="18" charset="0"/>
                            </a:rPr>
                            <m:t>𝑁</m:t>
                          </m:r>
                        </m:sup>
                        <m:e>
                          <m:sSub>
                            <m:sSubPr>
                              <m:ctrlPr>
                                <a:rPr lang="en-SG" i="1" dirty="0">
                                  <a:latin typeface="Cambria Math" panose="02040503050406030204" pitchFamily="18" charset="0"/>
                                </a:rPr>
                              </m:ctrlPr>
                            </m:sSubPr>
                            <m:e>
                              <m:r>
                                <a:rPr lang="en-SG" i="1" dirty="0">
                                  <a:latin typeface="Cambria Math" panose="02040503050406030204" pitchFamily="18" charset="0"/>
                                </a:rPr>
                                <m:t>𝑥</m:t>
                              </m:r>
                            </m:e>
                            <m:sub>
                              <m:r>
                                <a:rPr lang="en-SG" i="1" dirty="0">
                                  <a:latin typeface="Cambria Math" panose="02040503050406030204" pitchFamily="18" charset="0"/>
                                </a:rPr>
                                <m:t>𝑖</m:t>
                              </m:r>
                            </m:sub>
                          </m:sSub>
                          <m:r>
                            <a:rPr lang="en-SG" i="1" dirty="0">
                              <a:latin typeface="Cambria Math" panose="02040503050406030204" pitchFamily="18" charset="0"/>
                            </a:rPr>
                            <m:t> </m:t>
                          </m:r>
                          <m:d>
                            <m:dPr>
                              <m:ctrlPr>
                                <a:rPr lang="en-SG" i="1" dirty="0">
                                  <a:latin typeface="Cambria Math" panose="02040503050406030204" pitchFamily="18" charset="0"/>
                                </a:rPr>
                              </m:ctrlPr>
                            </m:dPr>
                            <m:e>
                              <m:sSub>
                                <m:sSubPr>
                                  <m:ctrlPr>
                                    <a:rPr lang="en-SG" i="1" dirty="0" err="1">
                                      <a:latin typeface="Cambria Math" panose="02040503050406030204" pitchFamily="18" charset="0"/>
                                    </a:rPr>
                                  </m:ctrlPr>
                                </m:sSubPr>
                                <m:e>
                                  <m:r>
                                    <a:rPr lang="en-SG" i="1" dirty="0" err="1">
                                      <a:latin typeface="Cambria Math" panose="02040503050406030204" pitchFamily="18" charset="0"/>
                                    </a:rPr>
                                    <m:t>𝑦</m:t>
                                  </m:r>
                                </m:e>
                                <m:sub>
                                  <m:r>
                                    <a:rPr lang="en-SG" i="1" dirty="0" err="1">
                                      <a:latin typeface="Cambria Math" panose="02040503050406030204" pitchFamily="18" charset="0"/>
                                    </a:rPr>
                                    <m:t>𝑖</m:t>
                                  </m:r>
                                </m:sub>
                              </m:sSub>
                              <m:r>
                                <a:rPr lang="en-SG" i="1" dirty="0">
                                  <a:latin typeface="Cambria Math" panose="02040503050406030204" pitchFamily="18" charset="0"/>
                                </a:rPr>
                                <m:t> − </m:t>
                              </m:r>
                              <m:d>
                                <m:dPr>
                                  <m:ctrlPr>
                                    <a:rPr lang="en-SG" i="1" dirty="0">
                                      <a:latin typeface="Cambria Math" panose="02040503050406030204" pitchFamily="18" charset="0"/>
                                    </a:rPr>
                                  </m:ctrlPr>
                                </m:dPr>
                                <m:e>
                                  <m:r>
                                    <a:rPr lang="en-SG" i="1" dirty="0">
                                      <a:latin typeface="Cambria Math" panose="02040503050406030204" pitchFamily="18" charset="0"/>
                                    </a:rPr>
                                    <m:t>𝑎</m:t>
                                  </m:r>
                                  <m:r>
                                    <a:rPr lang="en-SG" i="1" dirty="0">
                                      <a:latin typeface="Cambria Math" panose="02040503050406030204" pitchFamily="18" charset="0"/>
                                    </a:rPr>
                                    <m:t> </m:t>
                                  </m:r>
                                  <m:sSub>
                                    <m:sSubPr>
                                      <m:ctrlPr>
                                        <a:rPr lang="en-SG" i="1" dirty="0" err="1">
                                          <a:latin typeface="Cambria Math" panose="02040503050406030204" pitchFamily="18" charset="0"/>
                                        </a:rPr>
                                      </m:ctrlPr>
                                    </m:sSubPr>
                                    <m:e>
                                      <m:r>
                                        <a:rPr lang="en-SG" i="1" dirty="0" err="1">
                                          <a:latin typeface="Cambria Math" panose="02040503050406030204" pitchFamily="18" charset="0"/>
                                        </a:rPr>
                                        <m:t>𝑥</m:t>
                                      </m:r>
                                    </m:e>
                                    <m:sub>
                                      <m:r>
                                        <a:rPr lang="en-SG" i="1" dirty="0" err="1">
                                          <a:latin typeface="Cambria Math" panose="02040503050406030204" pitchFamily="18" charset="0"/>
                                        </a:rPr>
                                        <m:t>𝑖</m:t>
                                      </m:r>
                                    </m:sub>
                                  </m:sSub>
                                  <m:r>
                                    <a:rPr lang="en-SG" i="1" dirty="0">
                                      <a:latin typeface="Cambria Math" panose="02040503050406030204" pitchFamily="18" charset="0"/>
                                    </a:rPr>
                                    <m:t> + </m:t>
                                  </m:r>
                                  <m:r>
                                    <a:rPr lang="en-SG" i="1" dirty="0">
                                      <a:latin typeface="Cambria Math" panose="02040503050406030204" pitchFamily="18" charset="0"/>
                                    </a:rPr>
                                    <m:t>𝑏</m:t>
                                  </m:r>
                                </m:e>
                              </m:d>
                            </m:e>
                          </m:d>
                        </m:e>
                      </m:nary>
                      <m:r>
                        <a:rPr lang="en-SG" i="1" dirty="0" smtClean="0">
                          <a:latin typeface="Cambria Math" panose="02040503050406030204" pitchFamily="18" charset="0"/>
                        </a:rPr>
                        <m:t> </m:t>
                      </m:r>
                    </m:oMath>
                  </m:oMathPara>
                </a14:m>
                <a:endParaRPr lang="en-SG" dirty="0"/>
              </a:p>
              <a:p>
                <a:pPr marL="0" indent="0">
                  <a:buNone/>
                </a:pPr>
                <a:endParaRPr lang="en-SG" dirty="0"/>
              </a:p>
              <a:p>
                <a:pPr marL="0" indent="0">
                  <a:buNone/>
                </a:pPr>
                <a14:m>
                  <m:oMathPara xmlns:m="http://schemas.openxmlformats.org/officeDocument/2006/math">
                    <m:oMathParaPr>
                      <m:jc m:val="centerGroup"/>
                    </m:oMathParaPr>
                    <m:oMath xmlns:m="http://schemas.openxmlformats.org/officeDocument/2006/math">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𝐷</m:t>
                          </m:r>
                        </m:e>
                        <m:sub>
                          <m:r>
                            <a:rPr lang="en-GB" b="0" i="1" dirty="0" smtClean="0">
                              <a:latin typeface="Cambria Math" panose="02040503050406030204" pitchFamily="18" charset="0"/>
                            </a:rPr>
                            <m:t>𝑏</m:t>
                          </m:r>
                        </m:sub>
                      </m:sSub>
                      <m:r>
                        <a:rPr lang="en-GB" b="0" i="1" dirty="0" smtClean="0">
                          <a:latin typeface="Cambria Math" panose="02040503050406030204" pitchFamily="18" charset="0"/>
                        </a:rPr>
                        <m:t>= </m:t>
                      </m:r>
                      <m:f>
                        <m:fPr>
                          <m:ctrlPr>
                            <a:rPr lang="en-GB" b="0" i="1" dirty="0" smtClean="0">
                              <a:latin typeface="Cambria Math" panose="02040503050406030204" pitchFamily="18" charset="0"/>
                            </a:rPr>
                          </m:ctrlPr>
                        </m:fPr>
                        <m:num>
                          <m:r>
                            <a:rPr lang="en-SG" i="1" dirty="0" smtClean="0">
                              <a:latin typeface="Cambria Math" panose="02040503050406030204" pitchFamily="18" charset="0"/>
                            </a:rPr>
                            <m:t>𝜕</m:t>
                          </m:r>
                          <m:r>
                            <a:rPr lang="en-SG" i="1" dirty="0" smtClean="0">
                              <a:latin typeface="Cambria Math" panose="02040503050406030204" pitchFamily="18" charset="0"/>
                            </a:rPr>
                            <m:t>𝐿</m:t>
                          </m:r>
                        </m:num>
                        <m:den>
                          <m:r>
                            <a:rPr lang="en-SG" i="1" dirty="0">
                              <a:latin typeface="Cambria Math" panose="02040503050406030204" pitchFamily="18" charset="0"/>
                            </a:rPr>
                            <m:t>𝜕</m:t>
                          </m:r>
                          <m:r>
                            <a:rPr lang="en-SG" i="1" dirty="0">
                              <a:latin typeface="Cambria Math" panose="02040503050406030204" pitchFamily="18" charset="0"/>
                            </a:rPr>
                            <m:t>𝑏</m:t>
                          </m:r>
                        </m:den>
                      </m:f>
                      <m:r>
                        <a:rPr lang="en-SG" i="1" dirty="0" smtClean="0">
                          <a:latin typeface="Cambria Math" panose="02040503050406030204" pitchFamily="18" charset="0"/>
                        </a:rPr>
                        <m:t>  =</m:t>
                      </m:r>
                      <m:f>
                        <m:fPr>
                          <m:ctrlPr>
                            <a:rPr lang="en-GB" b="0" i="1" dirty="0" smtClean="0">
                              <a:latin typeface="Cambria Math" panose="02040503050406030204" pitchFamily="18" charset="0"/>
                            </a:rPr>
                          </m:ctrlPr>
                        </m:fPr>
                        <m:num>
                          <m:r>
                            <a:rPr lang="en-GB" b="0" i="1" dirty="0" smtClean="0">
                              <a:latin typeface="Cambria Math" panose="02040503050406030204" pitchFamily="18" charset="0"/>
                            </a:rPr>
                            <m:t>−2</m:t>
                          </m:r>
                        </m:num>
                        <m:den>
                          <m:r>
                            <a:rPr lang="en-GB" b="0" i="1" dirty="0" smtClean="0">
                              <a:latin typeface="Cambria Math" panose="02040503050406030204" pitchFamily="18" charset="0"/>
                            </a:rPr>
                            <m:t>𝑁</m:t>
                          </m:r>
                        </m:den>
                      </m:f>
                      <m:nary>
                        <m:naryPr>
                          <m:chr m:val="∑"/>
                          <m:ctrlPr>
                            <a:rPr lang="en-SG" i="1" dirty="0" smtClean="0">
                              <a:latin typeface="Cambria Math" panose="02040503050406030204" pitchFamily="18" charset="0"/>
                            </a:rPr>
                          </m:ctrlPr>
                        </m:naryPr>
                        <m:sub>
                          <m:r>
                            <a:rPr lang="en-SG" i="1" dirty="0" err="1" smtClean="0">
                              <a:latin typeface="Cambria Math" panose="02040503050406030204" pitchFamily="18" charset="0"/>
                            </a:rPr>
                            <m:t>𝑖</m:t>
                          </m:r>
                        </m:sub>
                        <m:sup>
                          <m:r>
                            <a:rPr lang="en-SG" i="1" dirty="0" smtClean="0">
                              <a:latin typeface="Cambria Math" panose="02040503050406030204" pitchFamily="18" charset="0"/>
                            </a:rPr>
                            <m:t>𝑁</m:t>
                          </m:r>
                        </m:sup>
                        <m:e>
                          <m:sSub>
                            <m:sSubPr>
                              <m:ctrlPr>
                                <a:rPr lang="en-SG" i="1" dirty="0" err="1">
                                  <a:latin typeface="Cambria Math" panose="02040503050406030204" pitchFamily="18" charset="0"/>
                                </a:rPr>
                              </m:ctrlPr>
                            </m:sSubPr>
                            <m:e>
                              <m:r>
                                <a:rPr lang="en-SG" i="1" dirty="0" err="1">
                                  <a:latin typeface="Cambria Math" panose="02040503050406030204" pitchFamily="18" charset="0"/>
                                </a:rPr>
                                <m:t>𝑦</m:t>
                              </m:r>
                            </m:e>
                            <m:sub>
                              <m:r>
                                <a:rPr lang="en-SG" i="1" dirty="0" err="1">
                                  <a:latin typeface="Cambria Math" panose="02040503050406030204" pitchFamily="18" charset="0"/>
                                </a:rPr>
                                <m:t>𝑖</m:t>
                              </m:r>
                            </m:sub>
                          </m:sSub>
                          <m:r>
                            <a:rPr lang="en-SG" i="1" dirty="0">
                              <a:latin typeface="Cambria Math" panose="02040503050406030204" pitchFamily="18" charset="0"/>
                            </a:rPr>
                            <m:t> − (</m:t>
                          </m:r>
                          <m:r>
                            <a:rPr lang="en-SG" i="1" dirty="0">
                              <a:latin typeface="Cambria Math" panose="02040503050406030204" pitchFamily="18" charset="0"/>
                            </a:rPr>
                            <m:t>𝑎</m:t>
                          </m:r>
                          <m:r>
                            <a:rPr lang="en-SG" i="1" dirty="0">
                              <a:latin typeface="Cambria Math" panose="02040503050406030204" pitchFamily="18" charset="0"/>
                            </a:rPr>
                            <m:t> </m:t>
                          </m:r>
                          <m:sSub>
                            <m:sSubPr>
                              <m:ctrlPr>
                                <a:rPr lang="en-SG" i="1" dirty="0" err="1">
                                  <a:latin typeface="Cambria Math" panose="02040503050406030204" pitchFamily="18" charset="0"/>
                                </a:rPr>
                              </m:ctrlPr>
                            </m:sSubPr>
                            <m:e>
                              <m:r>
                                <a:rPr lang="en-SG" i="1" dirty="0" err="1">
                                  <a:latin typeface="Cambria Math" panose="02040503050406030204" pitchFamily="18" charset="0"/>
                                </a:rPr>
                                <m:t>𝑥</m:t>
                              </m:r>
                            </m:e>
                            <m:sub>
                              <m:r>
                                <a:rPr lang="en-SG" i="1" dirty="0" err="1">
                                  <a:latin typeface="Cambria Math" panose="02040503050406030204" pitchFamily="18" charset="0"/>
                                </a:rPr>
                                <m:t>𝑖</m:t>
                              </m:r>
                            </m:sub>
                          </m:sSub>
                          <m:r>
                            <a:rPr lang="en-SG" i="1" dirty="0">
                              <a:latin typeface="Cambria Math" panose="02040503050406030204" pitchFamily="18" charset="0"/>
                            </a:rPr>
                            <m:t> + </m:t>
                          </m:r>
                          <m:r>
                            <a:rPr lang="en-SG" i="1" dirty="0">
                              <a:latin typeface="Cambria Math" panose="02040503050406030204" pitchFamily="18" charset="0"/>
                            </a:rPr>
                            <m:t>𝑏</m:t>
                          </m:r>
                          <m:r>
                            <a:rPr lang="en-SG" i="1" dirty="0">
                              <a:latin typeface="Cambria Math" panose="02040503050406030204" pitchFamily="18" charset="0"/>
                            </a:rPr>
                            <m:t>)</m:t>
                          </m:r>
                        </m:e>
                      </m:nary>
                    </m:oMath>
                  </m:oMathPara>
                </a14:m>
                <a:endParaRPr lang="en-SG" dirty="0"/>
              </a:p>
              <a:p>
                <a:pPr marL="0" indent="0">
                  <a:buNone/>
                </a:pPr>
                <a:endParaRPr lang="en-SG" dirty="0"/>
              </a:p>
              <a:p>
                <a:endParaRPr lang="en-SG" dirty="0"/>
              </a:p>
            </p:txBody>
          </p:sp>
        </mc:Choice>
        <mc:Fallback xmlns="">
          <p:sp>
            <p:nvSpPr>
              <p:cNvPr id="4" name="Content Placeholder 3">
                <a:extLst>
                  <a:ext uri="{FF2B5EF4-FFF2-40B4-BE49-F238E27FC236}">
                    <a16:creationId xmlns:a16="http://schemas.microsoft.com/office/drawing/2014/main" id="{D6FC8E3E-422C-DDA8-8AEA-BAC629653399}"/>
                  </a:ext>
                </a:extLst>
              </p:cNvPr>
              <p:cNvSpPr>
                <a:spLocks noGrp="1" noRot="1" noChangeAspect="1" noMove="1" noResize="1" noEditPoints="1" noAdjustHandles="1" noChangeArrowheads="1" noChangeShapeType="1" noTextEdit="1"/>
              </p:cNvSpPr>
              <p:nvPr>
                <p:ph idx="1"/>
              </p:nvPr>
            </p:nvSpPr>
            <p:spPr>
              <a:blipFill>
                <a:blip r:embed="rId2"/>
                <a:stretch>
                  <a:fillRect l="-1217" t="-2241"/>
                </a:stretch>
              </a:blipFill>
            </p:spPr>
            <p:txBody>
              <a:bodyPr/>
              <a:lstStyle/>
              <a:p>
                <a:r>
                  <a:rPr lang="en-SG">
                    <a:noFill/>
                  </a:rPr>
                  <a:t> </a:t>
                </a:r>
              </a:p>
            </p:txBody>
          </p:sp>
        </mc:Fallback>
      </mc:AlternateContent>
    </p:spTree>
    <p:extLst>
      <p:ext uri="{BB962C8B-B14F-4D97-AF65-F5344CB8AC3E}">
        <p14:creationId xmlns:p14="http://schemas.microsoft.com/office/powerpoint/2010/main" val="248874648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AB0C19-90C2-8B32-3357-7B5D99021CCF}"/>
              </a:ext>
            </a:extLst>
          </p:cNvPr>
          <p:cNvSpPr>
            <a:spLocks noGrp="1"/>
          </p:cNvSpPr>
          <p:nvPr>
            <p:ph type="title"/>
          </p:nvPr>
        </p:nvSpPr>
        <p:spPr/>
        <p:txBody>
          <a:bodyPr/>
          <a:lstStyle/>
          <a:p>
            <a:r>
              <a:rPr lang="en-GB" dirty="0"/>
              <a:t>GD in Linear Regression</a:t>
            </a:r>
            <a:endParaRPr lang="en-SG"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D6FC8E3E-422C-DDA8-8AEA-BAC629653399}"/>
                  </a:ext>
                </a:extLst>
              </p:cNvPr>
              <p:cNvSpPr>
                <a:spLocks noGrp="1"/>
              </p:cNvSpPr>
              <p:nvPr>
                <p:ph idx="1"/>
              </p:nvPr>
            </p:nvSpPr>
            <p:spPr>
              <a:xfrm>
                <a:off x="838200" y="1825624"/>
                <a:ext cx="10515600" cy="5032375"/>
              </a:xfrm>
            </p:spPr>
            <p:txBody>
              <a:bodyPr>
                <a:normAutofit/>
              </a:bodyPr>
              <a:lstStyle/>
              <a:p>
                <a:pPr marL="0" indent="0">
                  <a:buNone/>
                </a:pPr>
                <a:r>
                  <a:rPr lang="en-GB" dirty="0"/>
                  <a:t>The gradient descent </a:t>
                </a:r>
                <a:r>
                  <a:rPr lang="en-GB" b="1" dirty="0"/>
                  <a:t>update</a:t>
                </a:r>
                <a:r>
                  <a:rPr lang="en-GB" dirty="0"/>
                  <a:t> </a:t>
                </a:r>
                <a:r>
                  <a:rPr lang="en-GB" b="1" dirty="0"/>
                  <a:t>rules</a:t>
                </a:r>
                <a:r>
                  <a:rPr lang="en-GB" dirty="0"/>
                  <a:t> are therefore defined as</a:t>
                </a:r>
              </a:p>
              <a:p>
                <a:pPr marL="0" indent="0">
                  <a:buNone/>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𝑎</m:t>
                      </m:r>
                      <m:r>
                        <a:rPr lang="en-GB" b="0" i="1" smtClean="0">
                          <a:latin typeface="Cambria Math" panose="02040503050406030204" pitchFamily="18" charset="0"/>
                        </a:rPr>
                        <m:t>←</m:t>
                      </m:r>
                      <m:r>
                        <a:rPr lang="en-GB" b="0" i="1" smtClean="0">
                          <a:latin typeface="Cambria Math" panose="02040503050406030204" pitchFamily="18" charset="0"/>
                        </a:rPr>
                        <m:t>𝑎</m:t>
                      </m:r>
                      <m:r>
                        <a:rPr lang="en-GB" b="0" i="1" smtClean="0">
                          <a:latin typeface="Cambria Math" panose="02040503050406030204" pitchFamily="18" charset="0"/>
                        </a:rPr>
                        <m:t> −</m:t>
                      </m:r>
                      <m:sSub>
                        <m:sSubPr>
                          <m:ctrlPr>
                            <a:rPr lang="en-GB" b="0" i="1" smtClean="0">
                              <a:latin typeface="Cambria Math" panose="02040503050406030204" pitchFamily="18" charset="0"/>
                            </a:rPr>
                          </m:ctrlPr>
                        </m:sSubPr>
                        <m:e>
                          <m:r>
                            <a:rPr lang="en-GB" i="1">
                              <a:latin typeface="Cambria Math" panose="02040503050406030204" pitchFamily="18" charset="0"/>
                            </a:rPr>
                            <m:t>𝛼</m:t>
                          </m:r>
                          <m:r>
                            <a:rPr lang="en-GB" b="0" i="1" smtClean="0">
                              <a:latin typeface="Cambria Math" panose="02040503050406030204" pitchFamily="18" charset="0"/>
                            </a:rPr>
                            <m:t>𝐷</m:t>
                          </m:r>
                        </m:e>
                        <m:sub>
                          <m:r>
                            <a:rPr lang="en-GB" b="0" i="1" smtClean="0">
                              <a:latin typeface="Cambria Math" panose="02040503050406030204" pitchFamily="18" charset="0"/>
                            </a:rPr>
                            <m:t>𝑎</m:t>
                          </m:r>
                        </m:sub>
                      </m:sSub>
                    </m:oMath>
                  </m:oMathPara>
                </a14:m>
                <a:endParaRPr lang="en-GB" b="0" dirty="0"/>
              </a:p>
              <a:p>
                <a:pPr marL="0" indent="0">
                  <a:buNone/>
                </a:pPr>
                <a14:m>
                  <m:oMathPara xmlns:m="http://schemas.openxmlformats.org/officeDocument/2006/math">
                    <m:oMathParaPr>
                      <m:jc m:val="centerGroup"/>
                    </m:oMathParaPr>
                    <m:oMath xmlns:m="http://schemas.openxmlformats.org/officeDocument/2006/math">
                      <m:r>
                        <a:rPr lang="en-GB" i="1">
                          <a:latin typeface="Cambria Math" panose="02040503050406030204" pitchFamily="18" charset="0"/>
                        </a:rPr>
                        <m:t>𝑎</m:t>
                      </m:r>
                      <m:r>
                        <a:rPr lang="en-GB" i="1">
                          <a:latin typeface="Cambria Math" panose="02040503050406030204" pitchFamily="18" charset="0"/>
                        </a:rPr>
                        <m:t>←</m:t>
                      </m:r>
                      <m:r>
                        <a:rPr lang="en-GB" i="1">
                          <a:latin typeface="Cambria Math" panose="02040503050406030204" pitchFamily="18" charset="0"/>
                        </a:rPr>
                        <m:t>𝑎</m:t>
                      </m:r>
                      <m:r>
                        <a:rPr lang="en-GB" b="0" i="1" smtClean="0">
                          <a:latin typeface="Cambria Math" panose="02040503050406030204" pitchFamily="18" charset="0"/>
                        </a:rPr>
                        <m:t>+</m:t>
                      </m:r>
                      <m:f>
                        <m:fPr>
                          <m:ctrlPr>
                            <a:rPr lang="en-GB" b="0" i="1" dirty="0" smtClean="0">
                              <a:latin typeface="Cambria Math" panose="02040503050406030204" pitchFamily="18" charset="0"/>
                            </a:rPr>
                          </m:ctrlPr>
                        </m:fPr>
                        <m:num>
                          <m:r>
                            <a:rPr lang="en-SG" i="1" dirty="0" smtClean="0">
                              <a:latin typeface="Cambria Math" panose="02040503050406030204" pitchFamily="18" charset="0"/>
                            </a:rPr>
                            <m:t>2</m:t>
                          </m:r>
                          <m:r>
                            <a:rPr lang="en-GB" i="1">
                              <a:latin typeface="Cambria Math" panose="02040503050406030204" pitchFamily="18" charset="0"/>
                            </a:rPr>
                            <m:t>𝛼</m:t>
                          </m:r>
                        </m:num>
                        <m:den>
                          <m:r>
                            <a:rPr lang="en-GB" b="0" i="1" dirty="0" smtClean="0">
                              <a:latin typeface="Cambria Math" panose="02040503050406030204" pitchFamily="18" charset="0"/>
                            </a:rPr>
                            <m:t>𝑁</m:t>
                          </m:r>
                        </m:den>
                      </m:f>
                      <m:r>
                        <a:rPr lang="en-SG" i="1" dirty="0" smtClean="0">
                          <a:latin typeface="Cambria Math" panose="02040503050406030204" pitchFamily="18" charset="0"/>
                        </a:rPr>
                        <m:t> </m:t>
                      </m:r>
                      <m:nary>
                        <m:naryPr>
                          <m:chr m:val="∑"/>
                          <m:ctrlPr>
                            <a:rPr lang="en-SG" i="1" dirty="0" smtClean="0">
                              <a:latin typeface="Cambria Math" panose="02040503050406030204" pitchFamily="18" charset="0"/>
                            </a:rPr>
                          </m:ctrlPr>
                        </m:naryPr>
                        <m:sub>
                          <m:r>
                            <a:rPr lang="en-SG" i="1" dirty="0" err="1" smtClean="0">
                              <a:latin typeface="Cambria Math" panose="02040503050406030204" pitchFamily="18" charset="0"/>
                            </a:rPr>
                            <m:t>𝑖</m:t>
                          </m:r>
                          <m:r>
                            <a:rPr lang="en-GB" b="0" i="1" dirty="0" smtClean="0">
                              <a:latin typeface="Cambria Math" panose="02040503050406030204" pitchFamily="18" charset="0"/>
                            </a:rPr>
                            <m:t>=1</m:t>
                          </m:r>
                        </m:sub>
                        <m:sup>
                          <m:r>
                            <a:rPr lang="en-SG" i="1" dirty="0" smtClean="0">
                              <a:latin typeface="Cambria Math" panose="02040503050406030204" pitchFamily="18" charset="0"/>
                            </a:rPr>
                            <m:t>𝑁</m:t>
                          </m:r>
                        </m:sup>
                        <m:e>
                          <m:sSub>
                            <m:sSubPr>
                              <m:ctrlPr>
                                <a:rPr lang="en-SG" i="1" dirty="0">
                                  <a:latin typeface="Cambria Math" panose="02040503050406030204" pitchFamily="18" charset="0"/>
                                </a:rPr>
                              </m:ctrlPr>
                            </m:sSubPr>
                            <m:e>
                              <m:r>
                                <a:rPr lang="en-SG" i="1" dirty="0">
                                  <a:latin typeface="Cambria Math" panose="02040503050406030204" pitchFamily="18" charset="0"/>
                                </a:rPr>
                                <m:t>𝑥</m:t>
                              </m:r>
                            </m:e>
                            <m:sub>
                              <m:r>
                                <a:rPr lang="en-SG" i="1" dirty="0">
                                  <a:latin typeface="Cambria Math" panose="02040503050406030204" pitchFamily="18" charset="0"/>
                                </a:rPr>
                                <m:t>𝑖</m:t>
                              </m:r>
                            </m:sub>
                          </m:sSub>
                          <m:r>
                            <a:rPr lang="en-SG" i="1" dirty="0">
                              <a:latin typeface="Cambria Math" panose="02040503050406030204" pitchFamily="18" charset="0"/>
                            </a:rPr>
                            <m:t> </m:t>
                          </m:r>
                          <m:d>
                            <m:dPr>
                              <m:ctrlPr>
                                <a:rPr lang="en-SG" i="1" dirty="0">
                                  <a:latin typeface="Cambria Math" panose="02040503050406030204" pitchFamily="18" charset="0"/>
                                </a:rPr>
                              </m:ctrlPr>
                            </m:dPr>
                            <m:e>
                              <m:sSub>
                                <m:sSubPr>
                                  <m:ctrlPr>
                                    <a:rPr lang="en-SG" i="1" dirty="0" err="1">
                                      <a:latin typeface="Cambria Math" panose="02040503050406030204" pitchFamily="18" charset="0"/>
                                    </a:rPr>
                                  </m:ctrlPr>
                                </m:sSubPr>
                                <m:e>
                                  <m:r>
                                    <a:rPr lang="en-SG" i="1" dirty="0" err="1">
                                      <a:latin typeface="Cambria Math" panose="02040503050406030204" pitchFamily="18" charset="0"/>
                                    </a:rPr>
                                    <m:t>𝑦</m:t>
                                  </m:r>
                                </m:e>
                                <m:sub>
                                  <m:r>
                                    <a:rPr lang="en-SG" i="1" dirty="0" err="1">
                                      <a:latin typeface="Cambria Math" panose="02040503050406030204" pitchFamily="18" charset="0"/>
                                    </a:rPr>
                                    <m:t>𝑖</m:t>
                                  </m:r>
                                </m:sub>
                              </m:sSub>
                              <m:r>
                                <a:rPr lang="en-SG" i="1" dirty="0">
                                  <a:latin typeface="Cambria Math" panose="02040503050406030204" pitchFamily="18" charset="0"/>
                                </a:rPr>
                                <m:t> − </m:t>
                              </m:r>
                              <m:d>
                                <m:dPr>
                                  <m:ctrlPr>
                                    <a:rPr lang="en-SG" i="1" dirty="0">
                                      <a:latin typeface="Cambria Math" panose="02040503050406030204" pitchFamily="18" charset="0"/>
                                    </a:rPr>
                                  </m:ctrlPr>
                                </m:dPr>
                                <m:e>
                                  <m:r>
                                    <a:rPr lang="en-SG" i="1" dirty="0">
                                      <a:latin typeface="Cambria Math" panose="02040503050406030204" pitchFamily="18" charset="0"/>
                                    </a:rPr>
                                    <m:t>𝑎</m:t>
                                  </m:r>
                                  <m:r>
                                    <a:rPr lang="en-SG" i="1" dirty="0">
                                      <a:latin typeface="Cambria Math" panose="02040503050406030204" pitchFamily="18" charset="0"/>
                                    </a:rPr>
                                    <m:t> </m:t>
                                  </m:r>
                                  <m:sSub>
                                    <m:sSubPr>
                                      <m:ctrlPr>
                                        <a:rPr lang="en-SG" i="1" dirty="0" err="1">
                                          <a:latin typeface="Cambria Math" panose="02040503050406030204" pitchFamily="18" charset="0"/>
                                        </a:rPr>
                                      </m:ctrlPr>
                                    </m:sSubPr>
                                    <m:e>
                                      <m:r>
                                        <a:rPr lang="en-SG" i="1" dirty="0" err="1">
                                          <a:latin typeface="Cambria Math" panose="02040503050406030204" pitchFamily="18" charset="0"/>
                                        </a:rPr>
                                        <m:t>𝑥</m:t>
                                      </m:r>
                                    </m:e>
                                    <m:sub>
                                      <m:r>
                                        <a:rPr lang="en-SG" i="1" dirty="0" err="1">
                                          <a:latin typeface="Cambria Math" panose="02040503050406030204" pitchFamily="18" charset="0"/>
                                        </a:rPr>
                                        <m:t>𝑖</m:t>
                                      </m:r>
                                    </m:sub>
                                  </m:sSub>
                                  <m:r>
                                    <a:rPr lang="en-SG" i="1" dirty="0">
                                      <a:latin typeface="Cambria Math" panose="02040503050406030204" pitchFamily="18" charset="0"/>
                                    </a:rPr>
                                    <m:t> + </m:t>
                                  </m:r>
                                  <m:r>
                                    <a:rPr lang="en-SG" i="1" dirty="0">
                                      <a:latin typeface="Cambria Math" panose="02040503050406030204" pitchFamily="18" charset="0"/>
                                    </a:rPr>
                                    <m:t>𝑏</m:t>
                                  </m:r>
                                </m:e>
                              </m:d>
                            </m:e>
                          </m:d>
                        </m:e>
                      </m:nary>
                    </m:oMath>
                  </m:oMathPara>
                </a14:m>
                <a:endParaRPr lang="en-SG" dirty="0"/>
              </a:p>
              <a:p>
                <a:pPr marL="0" indent="0">
                  <a:buNone/>
                </a:pPr>
                <a:r>
                  <a:rPr lang="en-SG" dirty="0"/>
                  <a:t>And</a:t>
                </a:r>
              </a:p>
              <a:p>
                <a:pPr marL="0" indent="0">
                  <a:buNone/>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𝑏</m:t>
                      </m:r>
                      <m:r>
                        <a:rPr lang="en-GB" b="0" i="1" smtClean="0">
                          <a:latin typeface="Cambria Math" panose="02040503050406030204" pitchFamily="18" charset="0"/>
                        </a:rPr>
                        <m:t>←</m:t>
                      </m:r>
                      <m:r>
                        <a:rPr lang="en-GB" b="0" i="1" smtClean="0">
                          <a:latin typeface="Cambria Math" panose="02040503050406030204" pitchFamily="18" charset="0"/>
                        </a:rPr>
                        <m:t>𝑏</m:t>
                      </m:r>
                      <m:r>
                        <a:rPr lang="en-GB" b="0" i="1" smtClean="0">
                          <a:latin typeface="Cambria Math" panose="02040503050406030204" pitchFamily="18" charset="0"/>
                        </a:rPr>
                        <m:t> −</m:t>
                      </m:r>
                      <m:r>
                        <a:rPr lang="en-GB" b="0" i="1" smtClean="0">
                          <a:latin typeface="Cambria Math" panose="02040503050406030204" pitchFamily="18" charset="0"/>
                        </a:rPr>
                        <m:t>𝛼</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𝐷</m:t>
                          </m:r>
                        </m:e>
                        <m:sub>
                          <m:r>
                            <a:rPr lang="en-GB" b="0" i="1" smtClean="0">
                              <a:latin typeface="Cambria Math" panose="02040503050406030204" pitchFamily="18" charset="0"/>
                            </a:rPr>
                            <m:t>𝑏</m:t>
                          </m:r>
                        </m:sub>
                      </m:sSub>
                    </m:oMath>
                  </m:oMathPara>
                </a14:m>
                <a:endParaRPr lang="en-GB" b="0" dirty="0"/>
              </a:p>
              <a:p>
                <a:pPr marL="0" indent="0">
                  <a:buNone/>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𝑏</m:t>
                      </m:r>
                      <m:r>
                        <a:rPr lang="en-GB" i="1">
                          <a:latin typeface="Cambria Math" panose="02040503050406030204" pitchFamily="18" charset="0"/>
                        </a:rPr>
                        <m:t>←</m:t>
                      </m:r>
                      <m:r>
                        <a:rPr lang="en-GB" b="0" i="1" smtClean="0">
                          <a:latin typeface="Cambria Math" panose="02040503050406030204" pitchFamily="18" charset="0"/>
                        </a:rPr>
                        <m:t>𝑏</m:t>
                      </m:r>
                      <m:r>
                        <a:rPr lang="en-GB" b="0" i="1" smtClean="0">
                          <a:latin typeface="Cambria Math" panose="02040503050406030204" pitchFamily="18" charset="0"/>
                        </a:rPr>
                        <m:t>+</m:t>
                      </m:r>
                      <m:f>
                        <m:fPr>
                          <m:ctrlPr>
                            <a:rPr lang="en-GB" b="0" i="1" dirty="0" smtClean="0">
                              <a:latin typeface="Cambria Math" panose="02040503050406030204" pitchFamily="18" charset="0"/>
                            </a:rPr>
                          </m:ctrlPr>
                        </m:fPr>
                        <m:num>
                          <m:r>
                            <a:rPr lang="en-SG" i="1" dirty="0" smtClean="0">
                              <a:latin typeface="Cambria Math" panose="02040503050406030204" pitchFamily="18" charset="0"/>
                            </a:rPr>
                            <m:t>2</m:t>
                          </m:r>
                          <m:r>
                            <a:rPr lang="en-GB" i="1">
                              <a:latin typeface="Cambria Math" panose="02040503050406030204" pitchFamily="18" charset="0"/>
                            </a:rPr>
                            <m:t>𝛼</m:t>
                          </m:r>
                        </m:num>
                        <m:den>
                          <m:r>
                            <a:rPr lang="en-GB" b="0" i="1" dirty="0" smtClean="0">
                              <a:latin typeface="Cambria Math" panose="02040503050406030204" pitchFamily="18" charset="0"/>
                            </a:rPr>
                            <m:t>𝑁</m:t>
                          </m:r>
                        </m:den>
                      </m:f>
                      <m:nary>
                        <m:naryPr>
                          <m:chr m:val="∑"/>
                          <m:ctrlPr>
                            <a:rPr lang="en-SG" i="1" dirty="0">
                              <a:latin typeface="Cambria Math" panose="02040503050406030204" pitchFamily="18" charset="0"/>
                            </a:rPr>
                          </m:ctrlPr>
                        </m:naryPr>
                        <m:sub>
                          <m:r>
                            <a:rPr lang="en-SG" i="1" dirty="0" err="1">
                              <a:latin typeface="Cambria Math" panose="02040503050406030204" pitchFamily="18" charset="0"/>
                            </a:rPr>
                            <m:t>𝑖</m:t>
                          </m:r>
                        </m:sub>
                        <m:sup>
                          <m:r>
                            <a:rPr lang="en-SG" i="1" dirty="0">
                              <a:latin typeface="Cambria Math" panose="02040503050406030204" pitchFamily="18" charset="0"/>
                            </a:rPr>
                            <m:t>𝑁</m:t>
                          </m:r>
                        </m:sup>
                        <m:e>
                          <m:sSub>
                            <m:sSubPr>
                              <m:ctrlPr>
                                <a:rPr lang="en-SG" i="1" dirty="0" err="1">
                                  <a:latin typeface="Cambria Math" panose="02040503050406030204" pitchFamily="18" charset="0"/>
                                </a:rPr>
                              </m:ctrlPr>
                            </m:sSubPr>
                            <m:e>
                              <m:r>
                                <a:rPr lang="en-SG" i="1" dirty="0" err="1">
                                  <a:latin typeface="Cambria Math" panose="02040503050406030204" pitchFamily="18" charset="0"/>
                                </a:rPr>
                                <m:t>𝑦</m:t>
                              </m:r>
                            </m:e>
                            <m:sub>
                              <m:r>
                                <a:rPr lang="en-SG" i="1" dirty="0" err="1">
                                  <a:latin typeface="Cambria Math" panose="02040503050406030204" pitchFamily="18" charset="0"/>
                                </a:rPr>
                                <m:t>𝑖</m:t>
                              </m:r>
                            </m:sub>
                          </m:sSub>
                          <m:r>
                            <a:rPr lang="en-SG" i="1" dirty="0">
                              <a:latin typeface="Cambria Math" panose="02040503050406030204" pitchFamily="18" charset="0"/>
                            </a:rPr>
                            <m:t> − (</m:t>
                          </m:r>
                          <m:r>
                            <a:rPr lang="en-SG" i="1" dirty="0">
                              <a:latin typeface="Cambria Math" panose="02040503050406030204" pitchFamily="18" charset="0"/>
                            </a:rPr>
                            <m:t>𝑎</m:t>
                          </m:r>
                          <m:r>
                            <a:rPr lang="en-SG" i="1" dirty="0">
                              <a:latin typeface="Cambria Math" panose="02040503050406030204" pitchFamily="18" charset="0"/>
                            </a:rPr>
                            <m:t> </m:t>
                          </m:r>
                          <m:sSub>
                            <m:sSubPr>
                              <m:ctrlPr>
                                <a:rPr lang="en-SG" i="1" dirty="0" err="1">
                                  <a:latin typeface="Cambria Math" panose="02040503050406030204" pitchFamily="18" charset="0"/>
                                </a:rPr>
                              </m:ctrlPr>
                            </m:sSubPr>
                            <m:e>
                              <m:r>
                                <a:rPr lang="en-SG" i="1" dirty="0" err="1">
                                  <a:latin typeface="Cambria Math" panose="02040503050406030204" pitchFamily="18" charset="0"/>
                                </a:rPr>
                                <m:t>𝑥</m:t>
                              </m:r>
                            </m:e>
                            <m:sub>
                              <m:r>
                                <a:rPr lang="en-SG" i="1" dirty="0" err="1">
                                  <a:latin typeface="Cambria Math" panose="02040503050406030204" pitchFamily="18" charset="0"/>
                                </a:rPr>
                                <m:t>𝑖</m:t>
                              </m:r>
                            </m:sub>
                          </m:sSub>
                          <m:r>
                            <a:rPr lang="en-SG" i="1" dirty="0">
                              <a:latin typeface="Cambria Math" panose="02040503050406030204" pitchFamily="18" charset="0"/>
                            </a:rPr>
                            <m:t> + </m:t>
                          </m:r>
                          <m:r>
                            <a:rPr lang="en-SG" i="1" dirty="0">
                              <a:latin typeface="Cambria Math" panose="02040503050406030204" pitchFamily="18" charset="0"/>
                            </a:rPr>
                            <m:t>𝑏</m:t>
                          </m:r>
                          <m:r>
                            <a:rPr lang="en-SG" i="1" dirty="0">
                              <a:latin typeface="Cambria Math" panose="02040503050406030204" pitchFamily="18" charset="0"/>
                            </a:rPr>
                            <m:t>)</m:t>
                          </m:r>
                        </m:e>
                      </m:nary>
                    </m:oMath>
                  </m:oMathPara>
                </a14:m>
                <a:endParaRPr lang="en-SG" dirty="0"/>
              </a:p>
              <a:p>
                <a:pPr marL="0" indent="0">
                  <a:buNone/>
                </a:pPr>
                <a:r>
                  <a:rPr lang="en-SG" dirty="0"/>
                  <a:t>With parameter </a:t>
                </a:r>
                <a:r>
                  <a:rPr lang="en-GB" dirty="0"/>
                  <a:t>𝛼 being the </a:t>
                </a:r>
                <a:r>
                  <a:rPr lang="en-GB" b="1" dirty="0"/>
                  <a:t>learning</a:t>
                </a:r>
                <a:r>
                  <a:rPr lang="en-GB" dirty="0"/>
                  <a:t> </a:t>
                </a:r>
                <a:r>
                  <a:rPr lang="en-GB" b="1" dirty="0"/>
                  <a:t>rate</a:t>
                </a:r>
                <a:r>
                  <a:rPr lang="en-GB" dirty="0"/>
                  <a:t> for the gradient descent, a parameter to be decided manually, later. </a:t>
                </a:r>
                <a:endParaRPr lang="en-SG" dirty="0"/>
              </a:p>
              <a:p>
                <a:endParaRPr lang="en-SG" dirty="0"/>
              </a:p>
            </p:txBody>
          </p:sp>
        </mc:Choice>
        <mc:Fallback xmlns="">
          <p:sp>
            <p:nvSpPr>
              <p:cNvPr id="4" name="Content Placeholder 3">
                <a:extLst>
                  <a:ext uri="{FF2B5EF4-FFF2-40B4-BE49-F238E27FC236}">
                    <a16:creationId xmlns:a16="http://schemas.microsoft.com/office/drawing/2014/main" id="{D6FC8E3E-422C-DDA8-8AEA-BAC629653399}"/>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217" t="-1937"/>
                </a:stretch>
              </a:blipFill>
            </p:spPr>
            <p:txBody>
              <a:bodyPr/>
              <a:lstStyle/>
              <a:p>
                <a:r>
                  <a:rPr lang="en-SG">
                    <a:noFill/>
                  </a:rPr>
                  <a:t> </a:t>
                </a:r>
              </a:p>
            </p:txBody>
          </p:sp>
        </mc:Fallback>
      </mc:AlternateContent>
    </p:spTree>
    <p:extLst>
      <p:ext uri="{BB962C8B-B14F-4D97-AF65-F5344CB8AC3E}">
        <p14:creationId xmlns:p14="http://schemas.microsoft.com/office/powerpoint/2010/main" val="248338156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AB0C19-90C2-8B32-3357-7B5D99021CCF}"/>
              </a:ext>
            </a:extLst>
          </p:cNvPr>
          <p:cNvSpPr>
            <a:spLocks noGrp="1"/>
          </p:cNvSpPr>
          <p:nvPr>
            <p:ph type="title"/>
          </p:nvPr>
        </p:nvSpPr>
        <p:spPr/>
        <p:txBody>
          <a:bodyPr/>
          <a:lstStyle/>
          <a:p>
            <a:r>
              <a:rPr lang="en-GB" dirty="0"/>
              <a:t>GD in Linear Regression</a:t>
            </a:r>
            <a:endParaRPr lang="en-SG"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D6FC8E3E-422C-DDA8-8AEA-BAC629653399}"/>
                  </a:ext>
                </a:extLst>
              </p:cNvPr>
              <p:cNvSpPr>
                <a:spLocks noGrp="1"/>
              </p:cNvSpPr>
              <p:nvPr>
                <p:ph idx="1"/>
              </p:nvPr>
            </p:nvSpPr>
            <p:spPr>
              <a:xfrm>
                <a:off x="838200" y="1825624"/>
                <a:ext cx="10515600" cy="5032375"/>
              </a:xfrm>
            </p:spPr>
            <p:txBody>
              <a:bodyPr>
                <a:normAutofit/>
              </a:bodyPr>
              <a:lstStyle/>
              <a:p>
                <a:pPr marL="0" indent="0">
                  <a:buNone/>
                </a:pPr>
                <a:r>
                  <a:rPr lang="en-GB" b="1" dirty="0"/>
                  <a:t>Gradient Descent Linear Regression procedure:</a:t>
                </a:r>
              </a:p>
              <a:p>
                <a:r>
                  <a:rPr lang="en-GB" dirty="0"/>
                  <a:t>We initialize </a:t>
                </a:r>
                <a14:m>
                  <m:oMath xmlns:m="http://schemas.openxmlformats.org/officeDocument/2006/math">
                    <m:r>
                      <a:rPr lang="en-GB" i="1" dirty="0" smtClean="0">
                        <a:latin typeface="Cambria Math" panose="02040503050406030204" pitchFamily="18" charset="0"/>
                      </a:rPr>
                      <m:t>𝑎</m:t>
                    </m:r>
                  </m:oMath>
                </a14:m>
                <a:r>
                  <a:rPr lang="en-GB" dirty="0"/>
                  <a:t> and </a:t>
                </a:r>
                <a14:m>
                  <m:oMath xmlns:m="http://schemas.openxmlformats.org/officeDocument/2006/math">
                    <m:r>
                      <a:rPr lang="en-GB" i="1" dirty="0" smtClean="0">
                        <a:latin typeface="Cambria Math" panose="02040503050406030204" pitchFamily="18" charset="0"/>
                      </a:rPr>
                      <m:t>𝑏</m:t>
                    </m:r>
                  </m:oMath>
                </a14:m>
                <a:r>
                  <a:rPr lang="en-GB" dirty="0"/>
                  <a:t> with some values (could be zero, random, or something else).</a:t>
                </a:r>
              </a:p>
              <a:p>
                <a:r>
                  <a:rPr lang="en-GB" dirty="0"/>
                  <a:t>For a given number of iterations, we will apply the two update rules defined earlier.</a:t>
                </a:r>
              </a:p>
              <a:p>
                <a:r>
                  <a:rPr lang="en-GB" dirty="0"/>
                  <a:t>(Optionally, we might decide to stop iterating, if we realize that the values of </a:t>
                </a:r>
                <a14:m>
                  <m:oMath xmlns:m="http://schemas.openxmlformats.org/officeDocument/2006/math">
                    <m:r>
                      <a:rPr lang="en-GB" i="1" dirty="0" smtClean="0">
                        <a:latin typeface="Cambria Math" panose="02040503050406030204" pitchFamily="18" charset="0"/>
                      </a:rPr>
                      <m:t>𝑎</m:t>
                    </m:r>
                  </m:oMath>
                </a14:m>
                <a:r>
                  <a:rPr lang="en-GB" dirty="0"/>
                  <a:t> and </a:t>
                </a:r>
                <a14:m>
                  <m:oMath xmlns:m="http://schemas.openxmlformats.org/officeDocument/2006/math">
                    <m:r>
                      <a:rPr lang="en-GB" i="1" dirty="0" smtClean="0">
                        <a:latin typeface="Cambria Math" panose="02040503050406030204" pitchFamily="18" charset="0"/>
                      </a:rPr>
                      <m:t>𝑏</m:t>
                    </m:r>
                  </m:oMath>
                </a14:m>
                <a:r>
                  <a:rPr lang="en-GB" dirty="0"/>
                  <a:t> are no longer changing.</a:t>
                </a:r>
                <a:br>
                  <a:rPr lang="en-GB" dirty="0"/>
                </a:br>
                <a:r>
                  <a:rPr lang="en-GB" dirty="0"/>
                  <a:t>This is called </a:t>
                </a:r>
                <a:r>
                  <a:rPr lang="en-GB" b="1" dirty="0">
                    <a:solidFill>
                      <a:srgbClr val="7030A0"/>
                    </a:solidFill>
                  </a:rPr>
                  <a:t>early</a:t>
                </a:r>
                <a:r>
                  <a:rPr lang="en-GB" dirty="0">
                    <a:solidFill>
                      <a:srgbClr val="7030A0"/>
                    </a:solidFill>
                  </a:rPr>
                  <a:t> </a:t>
                </a:r>
                <a:r>
                  <a:rPr lang="en-GB" b="1" dirty="0">
                    <a:solidFill>
                      <a:srgbClr val="7030A0"/>
                    </a:solidFill>
                  </a:rPr>
                  <a:t>stopping</a:t>
                </a:r>
                <a:r>
                  <a:rPr lang="en-GB" dirty="0"/>
                  <a:t>, and is typically implemented by tracking the changes on each iteration.</a:t>
                </a:r>
                <a:br>
                  <a:rPr lang="en-GB" dirty="0"/>
                </a:br>
                <a:r>
                  <a:rPr lang="en-GB" dirty="0"/>
                  <a:t>We would then decide to break the GD loop if the changes on </a:t>
                </a:r>
                <a14:m>
                  <m:oMath xmlns:m="http://schemas.openxmlformats.org/officeDocument/2006/math">
                    <m:r>
                      <a:rPr lang="en-GB" i="1" dirty="0" smtClean="0">
                        <a:latin typeface="Cambria Math" panose="02040503050406030204" pitchFamily="18" charset="0"/>
                      </a:rPr>
                      <m:t>𝑎</m:t>
                    </m:r>
                  </m:oMath>
                </a14:m>
                <a:r>
                  <a:rPr lang="en-GB" dirty="0"/>
                  <a:t> and </a:t>
                </a:r>
                <a14:m>
                  <m:oMath xmlns:m="http://schemas.openxmlformats.org/officeDocument/2006/math">
                    <m:r>
                      <a:rPr lang="en-GB" i="1" dirty="0" smtClean="0">
                        <a:latin typeface="Cambria Math" panose="02040503050406030204" pitchFamily="18" charset="0"/>
                      </a:rPr>
                      <m:t>𝑏</m:t>
                    </m:r>
                  </m:oMath>
                </a14:m>
                <a:r>
                  <a:rPr lang="en-GB" dirty="0"/>
                  <a:t> are less than a threshold </a:t>
                </a:r>
                <a14:m>
                  <m:oMath xmlns:m="http://schemas.openxmlformats.org/officeDocument/2006/math">
                    <m:r>
                      <a:rPr lang="en-GB" b="0" i="1" smtClean="0">
                        <a:latin typeface="Cambria Math" panose="02040503050406030204" pitchFamily="18" charset="0"/>
                      </a:rPr>
                      <m:t>𝛿</m:t>
                    </m:r>
                  </m:oMath>
                </a14:m>
                <a:r>
                  <a:rPr lang="en-SG" dirty="0"/>
                  <a:t>.)</a:t>
                </a:r>
              </a:p>
            </p:txBody>
          </p:sp>
        </mc:Choice>
        <mc:Fallback xmlns="">
          <p:sp>
            <p:nvSpPr>
              <p:cNvPr id="4" name="Content Placeholder 3">
                <a:extLst>
                  <a:ext uri="{FF2B5EF4-FFF2-40B4-BE49-F238E27FC236}">
                    <a16:creationId xmlns:a16="http://schemas.microsoft.com/office/drawing/2014/main" id="{D6FC8E3E-422C-DDA8-8AEA-BAC629653399}"/>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217" t="-1937" r="-406"/>
                </a:stretch>
              </a:blipFill>
            </p:spPr>
            <p:txBody>
              <a:bodyPr/>
              <a:lstStyle/>
              <a:p>
                <a:r>
                  <a:rPr lang="en-SG">
                    <a:noFill/>
                  </a:rPr>
                  <a:t> </a:t>
                </a:r>
              </a:p>
            </p:txBody>
          </p:sp>
        </mc:Fallback>
      </mc:AlternateContent>
    </p:spTree>
    <p:extLst>
      <p:ext uri="{BB962C8B-B14F-4D97-AF65-F5344CB8AC3E}">
        <p14:creationId xmlns:p14="http://schemas.microsoft.com/office/powerpoint/2010/main" val="320800657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AC20FAE-7F77-06D6-DA57-D58356E33857}"/>
              </a:ext>
            </a:extLst>
          </p:cNvPr>
          <p:cNvPicPr>
            <a:picLocks noChangeAspect="1"/>
          </p:cNvPicPr>
          <p:nvPr/>
        </p:nvPicPr>
        <p:blipFill>
          <a:blip r:embed="rId2"/>
          <a:stretch>
            <a:fillRect/>
          </a:stretch>
        </p:blipFill>
        <p:spPr>
          <a:xfrm>
            <a:off x="1695377" y="0"/>
            <a:ext cx="8801246" cy="6858000"/>
          </a:xfrm>
          <a:prstGeom prst="rect">
            <a:avLst/>
          </a:prstGeom>
        </p:spPr>
      </p:pic>
      <p:sp>
        <p:nvSpPr>
          <p:cNvPr id="10" name="Rectangle 9">
            <a:extLst>
              <a:ext uri="{FF2B5EF4-FFF2-40B4-BE49-F238E27FC236}">
                <a16:creationId xmlns:a16="http://schemas.microsoft.com/office/drawing/2014/main" id="{7C7C0750-C98E-E090-7550-A0818F035E30}"/>
              </a:ext>
            </a:extLst>
          </p:cNvPr>
          <p:cNvSpPr/>
          <p:nvPr/>
        </p:nvSpPr>
        <p:spPr>
          <a:xfrm>
            <a:off x="2250831" y="367323"/>
            <a:ext cx="1547446" cy="304800"/>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1" name="TextBox 10">
            <a:extLst>
              <a:ext uri="{FF2B5EF4-FFF2-40B4-BE49-F238E27FC236}">
                <a16:creationId xmlns:a16="http://schemas.microsoft.com/office/drawing/2014/main" id="{FC3B1AF6-3090-2218-738E-B02F4E0E9B29}"/>
              </a:ext>
            </a:extLst>
          </p:cNvPr>
          <p:cNvSpPr txBox="1"/>
          <p:nvPr/>
        </p:nvSpPr>
        <p:spPr>
          <a:xfrm>
            <a:off x="7338567" y="398744"/>
            <a:ext cx="3235569" cy="369332"/>
          </a:xfrm>
          <a:prstGeom prst="rect">
            <a:avLst/>
          </a:prstGeom>
          <a:noFill/>
        </p:spPr>
        <p:txBody>
          <a:bodyPr wrap="square" rtlCol="0">
            <a:spAutoFit/>
          </a:bodyPr>
          <a:lstStyle/>
          <a:p>
            <a:r>
              <a:rPr lang="en-GB" b="1" dirty="0">
                <a:solidFill>
                  <a:schemeClr val="accent2"/>
                </a:solidFill>
              </a:rPr>
              <a:t>Initialize a and b as you please.</a:t>
            </a:r>
            <a:endParaRPr lang="en-SG" b="1" dirty="0">
              <a:solidFill>
                <a:schemeClr val="accent2"/>
              </a:solidFill>
            </a:endParaRPr>
          </a:p>
        </p:txBody>
      </p:sp>
    </p:spTree>
    <p:extLst>
      <p:ext uri="{BB962C8B-B14F-4D97-AF65-F5344CB8AC3E}">
        <p14:creationId xmlns:p14="http://schemas.microsoft.com/office/powerpoint/2010/main" val="51459343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A55D0A4-7B2B-7BDF-1C8C-E9C72D6D4330}"/>
              </a:ext>
            </a:extLst>
          </p:cNvPr>
          <p:cNvPicPr>
            <a:picLocks noChangeAspect="1"/>
          </p:cNvPicPr>
          <p:nvPr/>
        </p:nvPicPr>
        <p:blipFill>
          <a:blip r:embed="rId2"/>
          <a:stretch>
            <a:fillRect/>
          </a:stretch>
        </p:blipFill>
        <p:spPr>
          <a:xfrm>
            <a:off x="1695377" y="0"/>
            <a:ext cx="8801246" cy="6858000"/>
          </a:xfrm>
          <a:prstGeom prst="rect">
            <a:avLst/>
          </a:prstGeom>
        </p:spPr>
      </p:pic>
      <p:sp>
        <p:nvSpPr>
          <p:cNvPr id="10" name="Rectangle 9">
            <a:extLst>
              <a:ext uri="{FF2B5EF4-FFF2-40B4-BE49-F238E27FC236}">
                <a16:creationId xmlns:a16="http://schemas.microsoft.com/office/drawing/2014/main" id="{7C7C0750-C98E-E090-7550-A0818F035E30}"/>
              </a:ext>
            </a:extLst>
          </p:cNvPr>
          <p:cNvSpPr/>
          <p:nvPr/>
        </p:nvSpPr>
        <p:spPr>
          <a:xfrm>
            <a:off x="2149230" y="797169"/>
            <a:ext cx="1312985" cy="304800"/>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1" name="TextBox 10">
            <a:extLst>
              <a:ext uri="{FF2B5EF4-FFF2-40B4-BE49-F238E27FC236}">
                <a16:creationId xmlns:a16="http://schemas.microsoft.com/office/drawing/2014/main" id="{FC3B1AF6-3090-2218-738E-B02F4E0E9B29}"/>
              </a:ext>
            </a:extLst>
          </p:cNvPr>
          <p:cNvSpPr txBox="1"/>
          <p:nvPr/>
        </p:nvSpPr>
        <p:spPr>
          <a:xfrm>
            <a:off x="7261054" y="732637"/>
            <a:ext cx="3235569" cy="369332"/>
          </a:xfrm>
          <a:prstGeom prst="rect">
            <a:avLst/>
          </a:prstGeom>
          <a:noFill/>
        </p:spPr>
        <p:txBody>
          <a:bodyPr wrap="square" rtlCol="0">
            <a:spAutoFit/>
          </a:bodyPr>
          <a:lstStyle/>
          <a:p>
            <a:r>
              <a:rPr lang="en-GB" b="1" dirty="0">
                <a:solidFill>
                  <a:schemeClr val="accent2"/>
                </a:solidFill>
              </a:rPr>
              <a:t>Number of samples in dataset.</a:t>
            </a:r>
            <a:endParaRPr lang="en-SG" b="1" dirty="0">
              <a:solidFill>
                <a:schemeClr val="accent2"/>
              </a:solidFill>
            </a:endParaRPr>
          </a:p>
        </p:txBody>
      </p:sp>
    </p:spTree>
    <p:extLst>
      <p:ext uri="{BB962C8B-B14F-4D97-AF65-F5344CB8AC3E}">
        <p14:creationId xmlns:p14="http://schemas.microsoft.com/office/powerpoint/2010/main" val="50526322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E31FB64-478A-B843-25C5-E6EF705D99C2}"/>
              </a:ext>
            </a:extLst>
          </p:cNvPr>
          <p:cNvPicPr>
            <a:picLocks noChangeAspect="1"/>
          </p:cNvPicPr>
          <p:nvPr/>
        </p:nvPicPr>
        <p:blipFill>
          <a:blip r:embed="rId2"/>
          <a:stretch>
            <a:fillRect/>
          </a:stretch>
        </p:blipFill>
        <p:spPr>
          <a:xfrm>
            <a:off x="1695377" y="0"/>
            <a:ext cx="8801246" cy="6858000"/>
          </a:xfrm>
          <a:prstGeom prst="rect">
            <a:avLst/>
          </a:prstGeom>
        </p:spPr>
      </p:pic>
      <p:sp>
        <p:nvSpPr>
          <p:cNvPr id="10" name="Rectangle 9">
            <a:extLst>
              <a:ext uri="{FF2B5EF4-FFF2-40B4-BE49-F238E27FC236}">
                <a16:creationId xmlns:a16="http://schemas.microsoft.com/office/drawing/2014/main" id="{7C7C0750-C98E-E090-7550-A0818F035E30}"/>
              </a:ext>
            </a:extLst>
          </p:cNvPr>
          <p:cNvSpPr/>
          <p:nvPr/>
        </p:nvSpPr>
        <p:spPr>
          <a:xfrm>
            <a:off x="2399322" y="1047262"/>
            <a:ext cx="4861170" cy="804983"/>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1" name="TextBox 10">
            <a:extLst>
              <a:ext uri="{FF2B5EF4-FFF2-40B4-BE49-F238E27FC236}">
                <a16:creationId xmlns:a16="http://schemas.microsoft.com/office/drawing/2014/main" id="{FC3B1AF6-3090-2218-738E-B02F4E0E9B29}"/>
              </a:ext>
            </a:extLst>
          </p:cNvPr>
          <p:cNvSpPr txBox="1"/>
          <p:nvPr/>
        </p:nvSpPr>
        <p:spPr>
          <a:xfrm>
            <a:off x="7796086" y="988088"/>
            <a:ext cx="3235569" cy="923330"/>
          </a:xfrm>
          <a:prstGeom prst="rect">
            <a:avLst/>
          </a:prstGeom>
          <a:noFill/>
        </p:spPr>
        <p:txBody>
          <a:bodyPr wrap="square" rtlCol="0">
            <a:spAutoFit/>
          </a:bodyPr>
          <a:lstStyle/>
          <a:p>
            <a:r>
              <a:rPr lang="en-GB" b="1" dirty="0">
                <a:solidFill>
                  <a:schemeClr val="accent2"/>
                </a:solidFill>
              </a:rPr>
              <a:t>Two possible stopping conditions, change &lt; delta</a:t>
            </a:r>
            <a:br>
              <a:rPr lang="en-GB" b="1" dirty="0">
                <a:solidFill>
                  <a:schemeClr val="accent2"/>
                </a:solidFill>
              </a:rPr>
            </a:br>
            <a:r>
              <a:rPr lang="en-GB" b="1" dirty="0">
                <a:solidFill>
                  <a:schemeClr val="accent2"/>
                </a:solidFill>
              </a:rPr>
              <a:t>or counter &gt; </a:t>
            </a:r>
            <a:r>
              <a:rPr lang="en-GB" b="1" dirty="0" err="1">
                <a:solidFill>
                  <a:schemeClr val="accent2"/>
                </a:solidFill>
              </a:rPr>
              <a:t>max_count</a:t>
            </a:r>
            <a:r>
              <a:rPr lang="en-GB" b="1" dirty="0">
                <a:solidFill>
                  <a:schemeClr val="accent2"/>
                </a:solidFill>
              </a:rPr>
              <a:t>.</a:t>
            </a:r>
            <a:endParaRPr lang="en-SG" b="1" dirty="0">
              <a:solidFill>
                <a:schemeClr val="accent2"/>
              </a:solidFill>
            </a:endParaRPr>
          </a:p>
        </p:txBody>
      </p:sp>
      <p:sp>
        <p:nvSpPr>
          <p:cNvPr id="2" name="Rectangle 1">
            <a:extLst>
              <a:ext uri="{FF2B5EF4-FFF2-40B4-BE49-F238E27FC236}">
                <a16:creationId xmlns:a16="http://schemas.microsoft.com/office/drawing/2014/main" id="{29618B4C-3D7E-4A8D-719B-D6141BD09102}"/>
              </a:ext>
            </a:extLst>
          </p:cNvPr>
          <p:cNvSpPr/>
          <p:nvPr/>
        </p:nvSpPr>
        <p:spPr>
          <a:xfrm flipV="1">
            <a:off x="2368059" y="2053490"/>
            <a:ext cx="1820985" cy="203199"/>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 name="Rectangle 2">
            <a:extLst>
              <a:ext uri="{FF2B5EF4-FFF2-40B4-BE49-F238E27FC236}">
                <a16:creationId xmlns:a16="http://schemas.microsoft.com/office/drawing/2014/main" id="{D2F658F2-791D-2112-EEDF-CC260FD808E1}"/>
              </a:ext>
            </a:extLst>
          </p:cNvPr>
          <p:cNvSpPr/>
          <p:nvPr/>
        </p:nvSpPr>
        <p:spPr>
          <a:xfrm flipV="1">
            <a:off x="2684585" y="5810738"/>
            <a:ext cx="4427415" cy="707284"/>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145409355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EB30C31-913D-2FF6-4924-40A881C20124}"/>
              </a:ext>
            </a:extLst>
          </p:cNvPr>
          <p:cNvPicPr>
            <a:picLocks noChangeAspect="1"/>
          </p:cNvPicPr>
          <p:nvPr/>
        </p:nvPicPr>
        <p:blipFill>
          <a:blip r:embed="rId2"/>
          <a:stretch>
            <a:fillRect/>
          </a:stretch>
        </p:blipFill>
        <p:spPr>
          <a:xfrm>
            <a:off x="1695377" y="0"/>
            <a:ext cx="8801246" cy="6858000"/>
          </a:xfrm>
          <a:prstGeom prst="rect">
            <a:avLst/>
          </a:prstGeom>
        </p:spPr>
      </p:pic>
      <p:sp>
        <p:nvSpPr>
          <p:cNvPr id="10" name="Rectangle 9">
            <a:extLst>
              <a:ext uri="{FF2B5EF4-FFF2-40B4-BE49-F238E27FC236}">
                <a16:creationId xmlns:a16="http://schemas.microsoft.com/office/drawing/2014/main" id="{7C7C0750-C98E-E090-7550-A0818F035E30}"/>
              </a:ext>
            </a:extLst>
          </p:cNvPr>
          <p:cNvSpPr/>
          <p:nvPr/>
        </p:nvSpPr>
        <p:spPr>
          <a:xfrm flipV="1">
            <a:off x="2446214" y="2644717"/>
            <a:ext cx="6033477" cy="859693"/>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1" name="TextBox 10">
            <a:extLst>
              <a:ext uri="{FF2B5EF4-FFF2-40B4-BE49-F238E27FC236}">
                <a16:creationId xmlns:a16="http://schemas.microsoft.com/office/drawing/2014/main" id="{FC3B1AF6-3090-2218-738E-B02F4E0E9B29}"/>
              </a:ext>
            </a:extLst>
          </p:cNvPr>
          <p:cNvSpPr txBox="1"/>
          <p:nvPr/>
        </p:nvSpPr>
        <p:spPr>
          <a:xfrm>
            <a:off x="8644295" y="2612898"/>
            <a:ext cx="3235569" cy="923330"/>
          </a:xfrm>
          <a:prstGeom prst="rect">
            <a:avLst/>
          </a:prstGeom>
          <a:noFill/>
        </p:spPr>
        <p:txBody>
          <a:bodyPr wrap="square" rtlCol="0">
            <a:spAutoFit/>
          </a:bodyPr>
          <a:lstStyle/>
          <a:p>
            <a:r>
              <a:rPr lang="en-GB" b="1" dirty="0">
                <a:solidFill>
                  <a:schemeClr val="accent2"/>
                </a:solidFill>
              </a:rPr>
              <a:t>Update using our</a:t>
            </a:r>
            <a:br>
              <a:rPr lang="en-GB" b="1" dirty="0">
                <a:solidFill>
                  <a:schemeClr val="accent2"/>
                </a:solidFill>
              </a:rPr>
            </a:br>
            <a:r>
              <a:rPr lang="en-GB" b="1" dirty="0">
                <a:solidFill>
                  <a:schemeClr val="accent2"/>
                </a:solidFill>
              </a:rPr>
              <a:t>GD update rules</a:t>
            </a:r>
            <a:br>
              <a:rPr lang="en-GB" b="1" dirty="0">
                <a:solidFill>
                  <a:schemeClr val="accent2"/>
                </a:solidFill>
              </a:rPr>
            </a:br>
            <a:r>
              <a:rPr lang="en-GB" b="1" dirty="0">
                <a:solidFill>
                  <a:schemeClr val="accent2"/>
                </a:solidFill>
              </a:rPr>
              <a:t>from earlier.</a:t>
            </a:r>
          </a:p>
        </p:txBody>
      </p:sp>
    </p:spTree>
    <p:extLst>
      <p:ext uri="{BB962C8B-B14F-4D97-AF65-F5344CB8AC3E}">
        <p14:creationId xmlns:p14="http://schemas.microsoft.com/office/powerpoint/2010/main" val="93795191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2EBA1E7-3E6C-C13C-DBE5-C0C42E206EED}"/>
              </a:ext>
            </a:extLst>
          </p:cNvPr>
          <p:cNvPicPr>
            <a:picLocks noChangeAspect="1"/>
          </p:cNvPicPr>
          <p:nvPr/>
        </p:nvPicPr>
        <p:blipFill>
          <a:blip r:embed="rId2"/>
          <a:stretch>
            <a:fillRect/>
          </a:stretch>
        </p:blipFill>
        <p:spPr>
          <a:xfrm>
            <a:off x="1695377" y="0"/>
            <a:ext cx="8801246" cy="6858000"/>
          </a:xfrm>
          <a:prstGeom prst="rect">
            <a:avLst/>
          </a:prstGeom>
        </p:spPr>
      </p:pic>
      <p:sp>
        <p:nvSpPr>
          <p:cNvPr id="10" name="Rectangle 9">
            <a:extLst>
              <a:ext uri="{FF2B5EF4-FFF2-40B4-BE49-F238E27FC236}">
                <a16:creationId xmlns:a16="http://schemas.microsoft.com/office/drawing/2014/main" id="{7C7C0750-C98E-E090-7550-A0818F035E30}"/>
              </a:ext>
            </a:extLst>
          </p:cNvPr>
          <p:cNvSpPr/>
          <p:nvPr/>
        </p:nvSpPr>
        <p:spPr>
          <a:xfrm>
            <a:off x="2688493" y="3821722"/>
            <a:ext cx="3806092" cy="609602"/>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1" name="TextBox 10">
            <a:extLst>
              <a:ext uri="{FF2B5EF4-FFF2-40B4-BE49-F238E27FC236}">
                <a16:creationId xmlns:a16="http://schemas.microsoft.com/office/drawing/2014/main" id="{FC3B1AF6-3090-2218-738E-B02F4E0E9B29}"/>
              </a:ext>
            </a:extLst>
          </p:cNvPr>
          <p:cNvSpPr txBox="1"/>
          <p:nvPr/>
        </p:nvSpPr>
        <p:spPr>
          <a:xfrm>
            <a:off x="6877819" y="3664858"/>
            <a:ext cx="3235569" cy="923330"/>
          </a:xfrm>
          <a:prstGeom prst="rect">
            <a:avLst/>
          </a:prstGeom>
          <a:noFill/>
        </p:spPr>
        <p:txBody>
          <a:bodyPr wrap="square" rtlCol="0">
            <a:spAutoFit/>
          </a:bodyPr>
          <a:lstStyle/>
          <a:p>
            <a:r>
              <a:rPr lang="en-GB" b="1" dirty="0">
                <a:solidFill>
                  <a:schemeClr val="accent2"/>
                </a:solidFill>
              </a:rPr>
              <a:t>Compute change on this iteration (to decide on early stopping or not).</a:t>
            </a:r>
            <a:endParaRPr lang="en-SG" b="1" dirty="0">
              <a:solidFill>
                <a:schemeClr val="accent2"/>
              </a:solidFill>
            </a:endParaRPr>
          </a:p>
        </p:txBody>
      </p:sp>
    </p:spTree>
    <p:extLst>
      <p:ext uri="{BB962C8B-B14F-4D97-AF65-F5344CB8AC3E}">
        <p14:creationId xmlns:p14="http://schemas.microsoft.com/office/powerpoint/2010/main" val="409045944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887A591-A392-428A-EF60-F38DBB3A1483}"/>
              </a:ext>
            </a:extLst>
          </p:cNvPr>
          <p:cNvPicPr>
            <a:picLocks noChangeAspect="1"/>
          </p:cNvPicPr>
          <p:nvPr/>
        </p:nvPicPr>
        <p:blipFill>
          <a:blip r:embed="rId2"/>
          <a:stretch>
            <a:fillRect/>
          </a:stretch>
        </p:blipFill>
        <p:spPr>
          <a:xfrm>
            <a:off x="1695377" y="0"/>
            <a:ext cx="8801246" cy="6858000"/>
          </a:xfrm>
          <a:prstGeom prst="rect">
            <a:avLst/>
          </a:prstGeom>
        </p:spPr>
      </p:pic>
      <p:sp>
        <p:nvSpPr>
          <p:cNvPr id="10" name="Rectangle 9">
            <a:extLst>
              <a:ext uri="{FF2B5EF4-FFF2-40B4-BE49-F238E27FC236}">
                <a16:creationId xmlns:a16="http://schemas.microsoft.com/office/drawing/2014/main" id="{7C7C0750-C98E-E090-7550-A0818F035E30}"/>
              </a:ext>
            </a:extLst>
          </p:cNvPr>
          <p:cNvSpPr/>
          <p:nvPr/>
        </p:nvSpPr>
        <p:spPr>
          <a:xfrm flipV="1">
            <a:off x="2586894" y="4360983"/>
            <a:ext cx="2962030" cy="664308"/>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1" name="TextBox 10">
            <a:extLst>
              <a:ext uri="{FF2B5EF4-FFF2-40B4-BE49-F238E27FC236}">
                <a16:creationId xmlns:a16="http://schemas.microsoft.com/office/drawing/2014/main" id="{FC3B1AF6-3090-2218-738E-B02F4E0E9B29}"/>
              </a:ext>
            </a:extLst>
          </p:cNvPr>
          <p:cNvSpPr txBox="1"/>
          <p:nvPr/>
        </p:nvSpPr>
        <p:spPr>
          <a:xfrm>
            <a:off x="7261054" y="3429000"/>
            <a:ext cx="3235569" cy="1200329"/>
          </a:xfrm>
          <a:prstGeom prst="rect">
            <a:avLst/>
          </a:prstGeom>
          <a:noFill/>
        </p:spPr>
        <p:txBody>
          <a:bodyPr wrap="square" rtlCol="0">
            <a:spAutoFit/>
          </a:bodyPr>
          <a:lstStyle/>
          <a:p>
            <a:r>
              <a:rPr lang="en-GB" b="1" dirty="0">
                <a:solidFill>
                  <a:schemeClr val="accent2"/>
                </a:solidFill>
              </a:rPr>
              <a:t>Calculate new MSE value using the new parameters of a and b. We also keep track of these losses for display later.</a:t>
            </a:r>
            <a:endParaRPr lang="en-SG" b="1" dirty="0">
              <a:solidFill>
                <a:schemeClr val="accent2"/>
              </a:solidFill>
            </a:endParaRPr>
          </a:p>
        </p:txBody>
      </p:sp>
      <p:sp>
        <p:nvSpPr>
          <p:cNvPr id="2" name="Rectangle 1">
            <a:extLst>
              <a:ext uri="{FF2B5EF4-FFF2-40B4-BE49-F238E27FC236}">
                <a16:creationId xmlns:a16="http://schemas.microsoft.com/office/drawing/2014/main" id="{D9478039-E7A1-F51E-4DBC-D6C35F4BE739}"/>
              </a:ext>
            </a:extLst>
          </p:cNvPr>
          <p:cNvSpPr/>
          <p:nvPr/>
        </p:nvSpPr>
        <p:spPr>
          <a:xfrm flipV="1">
            <a:off x="2328984" y="1707659"/>
            <a:ext cx="3899877" cy="379046"/>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166274753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501AA8D-B839-C230-E56E-4F4F58E88EC0}"/>
              </a:ext>
            </a:extLst>
          </p:cNvPr>
          <p:cNvPicPr>
            <a:picLocks noChangeAspect="1"/>
          </p:cNvPicPr>
          <p:nvPr/>
        </p:nvPicPr>
        <p:blipFill>
          <a:blip r:embed="rId2"/>
          <a:stretch>
            <a:fillRect/>
          </a:stretch>
        </p:blipFill>
        <p:spPr>
          <a:xfrm>
            <a:off x="1695377" y="0"/>
            <a:ext cx="8801246" cy="6858000"/>
          </a:xfrm>
          <a:prstGeom prst="rect">
            <a:avLst/>
          </a:prstGeom>
        </p:spPr>
      </p:pic>
      <p:sp>
        <p:nvSpPr>
          <p:cNvPr id="10" name="Rectangle 9">
            <a:extLst>
              <a:ext uri="{FF2B5EF4-FFF2-40B4-BE49-F238E27FC236}">
                <a16:creationId xmlns:a16="http://schemas.microsoft.com/office/drawing/2014/main" id="{7C7C0750-C98E-E090-7550-A0818F035E30}"/>
              </a:ext>
            </a:extLst>
          </p:cNvPr>
          <p:cNvSpPr/>
          <p:nvPr/>
        </p:nvSpPr>
        <p:spPr>
          <a:xfrm>
            <a:off x="2274278" y="6462149"/>
            <a:ext cx="1867876" cy="257908"/>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1" name="TextBox 10">
            <a:extLst>
              <a:ext uri="{FF2B5EF4-FFF2-40B4-BE49-F238E27FC236}">
                <a16:creationId xmlns:a16="http://schemas.microsoft.com/office/drawing/2014/main" id="{FC3B1AF6-3090-2218-738E-B02F4E0E9B29}"/>
              </a:ext>
            </a:extLst>
          </p:cNvPr>
          <p:cNvSpPr txBox="1"/>
          <p:nvPr/>
        </p:nvSpPr>
        <p:spPr>
          <a:xfrm>
            <a:off x="7000749" y="6073726"/>
            <a:ext cx="3626818" cy="646331"/>
          </a:xfrm>
          <a:prstGeom prst="rect">
            <a:avLst/>
          </a:prstGeom>
          <a:noFill/>
        </p:spPr>
        <p:txBody>
          <a:bodyPr wrap="square" rtlCol="0">
            <a:spAutoFit/>
          </a:bodyPr>
          <a:lstStyle/>
          <a:p>
            <a:r>
              <a:rPr lang="en-GB" b="1" dirty="0">
                <a:solidFill>
                  <a:schemeClr val="accent2"/>
                </a:solidFill>
              </a:rPr>
              <a:t>Return trained parameters and</a:t>
            </a:r>
            <a:br>
              <a:rPr lang="en-GB" b="1" dirty="0">
                <a:solidFill>
                  <a:schemeClr val="accent2"/>
                </a:solidFill>
              </a:rPr>
            </a:br>
            <a:r>
              <a:rPr lang="en-GB" b="1" dirty="0">
                <a:solidFill>
                  <a:schemeClr val="accent2"/>
                </a:solidFill>
              </a:rPr>
              <a:t>losses evolution on each iteration.</a:t>
            </a:r>
            <a:endParaRPr lang="en-SG" b="1" dirty="0">
              <a:solidFill>
                <a:schemeClr val="accent2"/>
              </a:solidFill>
            </a:endParaRPr>
          </a:p>
        </p:txBody>
      </p:sp>
    </p:spTree>
    <p:extLst>
      <p:ext uri="{BB962C8B-B14F-4D97-AF65-F5344CB8AC3E}">
        <p14:creationId xmlns:p14="http://schemas.microsoft.com/office/powerpoint/2010/main" val="397819559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2953</TotalTime>
  <Words>6192</Words>
  <Application>Microsoft Office PowerPoint</Application>
  <PresentationFormat>Widescreen</PresentationFormat>
  <Paragraphs>553</Paragraphs>
  <Slides>105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105</vt:i4>
      </vt:variant>
    </vt:vector>
  </HeadingPairs>
  <TitlesOfParts>
    <vt:vector size="110" baseType="lpstr">
      <vt:lpstr>Arial</vt:lpstr>
      <vt:lpstr>Calibri</vt:lpstr>
      <vt:lpstr>Calibri Light</vt:lpstr>
      <vt:lpstr>Cambria Math</vt:lpstr>
      <vt:lpstr>Office Theme</vt:lpstr>
      <vt:lpstr>50.039 Theory and Practice of Deep Learning W1-S1 Introduction and Machine Learning Reminders</vt:lpstr>
      <vt:lpstr>A quick word about instructors</vt:lpstr>
      <vt:lpstr>Objectives of 50.039 DL</vt:lpstr>
      <vt:lpstr>Objectives of 50.039 DL</vt:lpstr>
      <vt:lpstr>Skills needed for this course</vt:lpstr>
      <vt:lpstr>The way I teach things</vt:lpstr>
      <vt:lpstr>The way I teach things</vt:lpstr>
      <vt:lpstr>The way I teach things</vt:lpstr>
      <vt:lpstr>The way I teach things</vt:lpstr>
      <vt:lpstr>The way I teach things</vt:lpstr>
      <vt:lpstr>Syllabus</vt:lpstr>
      <vt:lpstr>Syllabus</vt:lpstr>
      <vt:lpstr>Syllabus</vt:lpstr>
      <vt:lpstr>Syllabus</vt:lpstr>
      <vt:lpstr>Syllabus</vt:lpstr>
      <vt:lpstr>Syllabus</vt:lpstr>
      <vt:lpstr>Supporting Textbooks</vt:lpstr>
      <vt:lpstr>Evaluation and grading</vt:lpstr>
      <vt:lpstr>Evaluation and grading</vt:lpstr>
      <vt:lpstr>Technical pre-requisites</vt:lpstr>
      <vt:lpstr>Technical pre-requisites</vt:lpstr>
      <vt:lpstr>Installing PyTorch and CUDA</vt:lpstr>
      <vt:lpstr>Installing PyTorch and CUDA</vt:lpstr>
      <vt:lpstr>Installing PyTorch and CUDA</vt:lpstr>
      <vt:lpstr>Installing PyTorch and CUDA</vt:lpstr>
      <vt:lpstr>Checking your PyTorch and CUDA install</vt:lpstr>
      <vt:lpstr>A quick word about PyTorch 2.0</vt:lpstr>
      <vt:lpstr>About this week (Week 1)</vt:lpstr>
      <vt:lpstr>About this week (Week 1)</vt:lpstr>
      <vt:lpstr>About this week (Week 1)</vt:lpstr>
      <vt:lpstr>What is AI/ML/NN/DL?</vt:lpstr>
      <vt:lpstr>What is AI/ML/NN/DL?</vt:lpstr>
      <vt:lpstr>What is AI/ML/NN/DL?</vt:lpstr>
      <vt:lpstr>What is AI/ML/NN/DL?</vt:lpstr>
      <vt:lpstr>What is AI/ML/NN/DL?</vt:lpstr>
      <vt:lpstr>What is AI/ML/NN/DL?</vt:lpstr>
      <vt:lpstr>What is AI/ML/NN/DL?</vt:lpstr>
      <vt:lpstr>What is AI/ML/NN/DL?</vt:lpstr>
      <vt:lpstr>What is AI/ML/NN/DL?</vt:lpstr>
      <vt:lpstr>What is AI/ML/NN/DL?</vt:lpstr>
      <vt:lpstr>Supervised vs Unsupervised Learning</vt:lpstr>
      <vt:lpstr>Supervised Learning Examples</vt:lpstr>
      <vt:lpstr>Regression vs. Classification</vt:lpstr>
      <vt:lpstr>Regression vs. Classification (Supervised)</vt:lpstr>
      <vt:lpstr>Supervised Learning Examples</vt:lpstr>
      <vt:lpstr>Supervised Learning Examples</vt:lpstr>
      <vt:lpstr>Supervised Learning Examples</vt:lpstr>
      <vt:lpstr>Supervised vs Unsupervised Learning</vt:lpstr>
      <vt:lpstr>Unsupervised Learning Examples</vt:lpstr>
      <vt:lpstr>Unsupervised Learning Examples</vt:lpstr>
      <vt:lpstr>Clustering vs. Association (Unsupervised)</vt:lpstr>
      <vt:lpstr>Clustering vs. Association (Unsupervised)</vt:lpstr>
      <vt:lpstr>Clustering vs. Association (Unsupervised)</vt:lpstr>
      <vt:lpstr>Deep Learning and Supervised/Unsupervised</vt:lpstr>
      <vt:lpstr>Elements of a ML problem</vt:lpstr>
      <vt:lpstr>Elements of a ML problem</vt:lpstr>
      <vt:lpstr>Elements of a ML problem</vt:lpstr>
      <vt:lpstr>Elements of a ML problem</vt:lpstr>
      <vt:lpstr>Elements of a ML problem</vt:lpstr>
      <vt:lpstr>Our first toy example</vt:lpstr>
      <vt:lpstr>Our first toy example</vt:lpstr>
      <vt:lpstr>Our first toy example (mock dataset)</vt:lpstr>
      <vt:lpstr>Our first toy example (mock dataset)</vt:lpstr>
      <vt:lpstr>Our first toy example (mock dataset)</vt:lpstr>
      <vt:lpstr>PowerPoint Presentation</vt:lpstr>
      <vt:lpstr>Our first toy example</vt:lpstr>
      <vt:lpstr>Our first model, the linear regression</vt:lpstr>
      <vt:lpstr>Our first model, the linear regression</vt:lpstr>
      <vt:lpstr>Let us try different values of (a, b)</vt:lpstr>
      <vt:lpstr>PowerPoint Presentation</vt:lpstr>
      <vt:lpstr>The need for a loss function</vt:lpstr>
      <vt:lpstr>The need for a loss function</vt:lpstr>
      <vt:lpstr>The need for a loss function</vt:lpstr>
      <vt:lpstr>The need for a loss function</vt:lpstr>
      <vt:lpstr>PowerPoint Presentation</vt:lpstr>
      <vt:lpstr>Training a model</vt:lpstr>
      <vt:lpstr>Training a linear regression model</vt:lpstr>
      <vt:lpstr>Training a linear regression model</vt:lpstr>
      <vt:lpstr>Proof of the Normal Equation</vt:lpstr>
      <vt:lpstr>Proof of the Normal Equation</vt:lpstr>
      <vt:lpstr>Proof of the Normal Equation</vt:lpstr>
      <vt:lpstr>Proof of the Normal Equation</vt:lpstr>
      <vt:lpstr>Proof of the Normal Equation</vt:lpstr>
      <vt:lpstr>Training a linear regression model</vt:lpstr>
      <vt:lpstr>PowerPoint Presentation</vt:lpstr>
      <vt:lpstr>The problem with the normal equation</vt:lpstr>
      <vt:lpstr>Gradient Descent, to the rescue!</vt:lpstr>
      <vt:lpstr>Gradient Descent, to the rescue!</vt:lpstr>
      <vt:lpstr>GD in Linear Regression</vt:lpstr>
      <vt:lpstr>GD in Linear Regression</vt:lpstr>
      <vt:lpstr>GD in Linear Regression</vt:lpstr>
      <vt:lpstr>GD in Linear Regression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Checking for optimal parameters</vt:lpstr>
      <vt:lpstr>PowerPoint Presentation</vt:lpstr>
      <vt:lpstr>Using Sklearn for Linear regression</vt:lpstr>
      <vt:lpstr>Predicting using Sklearn Linear regression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50.039 Theory and Practice of Deep Learning W8 S1-2-3</dc:title>
  <dc:creator>Matthieu DE MARI</dc:creator>
  <cp:lastModifiedBy>Matthieu DE MARI</cp:lastModifiedBy>
  <cp:revision>108</cp:revision>
  <dcterms:created xsi:type="dcterms:W3CDTF">2021-03-10T09:35:15Z</dcterms:created>
  <dcterms:modified xsi:type="dcterms:W3CDTF">2023-06-15T09:44:38Z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7fde23a9-9a05-4714-826f-57380a17bd9d_Enabled">
    <vt:lpwstr>true</vt:lpwstr>
  </property>
  <property fmtid="{D5CDD505-2E9C-101B-9397-08002B2CF9AE}" pid="3" name="MSIP_Label_7fde23a9-9a05-4714-826f-57380a17bd9d_SetDate">
    <vt:lpwstr>2022-10-19T06:30:58Z</vt:lpwstr>
  </property>
  <property fmtid="{D5CDD505-2E9C-101B-9397-08002B2CF9AE}" pid="4" name="MSIP_Label_7fde23a9-9a05-4714-826f-57380a17bd9d_Method">
    <vt:lpwstr>Privileged</vt:lpwstr>
  </property>
  <property fmtid="{D5CDD505-2E9C-101B-9397-08002B2CF9AE}" pid="5" name="MSIP_Label_7fde23a9-9a05-4714-826f-57380a17bd9d_Name">
    <vt:lpwstr>Restricted</vt:lpwstr>
  </property>
  <property fmtid="{D5CDD505-2E9C-101B-9397-08002B2CF9AE}" pid="6" name="MSIP_Label_7fde23a9-9a05-4714-826f-57380a17bd9d_SiteId">
    <vt:lpwstr>3476b776-e990-4f72-b950-62489831623d</vt:lpwstr>
  </property>
  <property fmtid="{D5CDD505-2E9C-101B-9397-08002B2CF9AE}" pid="7" name="MSIP_Label_7fde23a9-9a05-4714-826f-57380a17bd9d_ActionId">
    <vt:lpwstr>0e56de01-4734-4bb5-8abe-0837a2dfdfb0</vt:lpwstr>
  </property>
  <property fmtid="{D5CDD505-2E9C-101B-9397-08002B2CF9AE}" pid="8" name="MSIP_Label_7fde23a9-9a05-4714-826f-57380a17bd9d_ContentBits">
    <vt:lpwstr>3</vt:lpwstr>
  </property>
  <property fmtid="{D5CDD505-2E9C-101B-9397-08002B2CF9AE}" pid="9" name="ClassificationContentMarkingFooterLocations">
    <vt:lpwstr>Office Theme:10</vt:lpwstr>
  </property>
  <property fmtid="{D5CDD505-2E9C-101B-9397-08002B2CF9AE}" pid="10" name="ClassificationContentMarkingFooterText">
    <vt:lpwstr>Restricted</vt:lpwstr>
  </property>
  <property fmtid="{D5CDD505-2E9C-101B-9397-08002B2CF9AE}" pid="11" name="ClassificationContentMarkingHeaderLocations">
    <vt:lpwstr>Office Theme:9</vt:lpwstr>
  </property>
  <property fmtid="{D5CDD505-2E9C-101B-9397-08002B2CF9AE}" pid="12" name="ClassificationContentMarkingHeaderText">
    <vt:lpwstr>Restricted</vt:lpwstr>
  </property>
</Properties>
</file>